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9"/>
  </p:notesMasterIdLst>
  <p:sldIdLst>
    <p:sldId id="284" r:id="rId2"/>
    <p:sldId id="294" r:id="rId3"/>
    <p:sldId id="338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0" r:id="rId14"/>
    <p:sldId id="361" r:id="rId15"/>
    <p:sldId id="368" r:id="rId16"/>
    <p:sldId id="366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3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21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0.32706193322464477</c:v>
                </c:pt>
                <c:pt idx="1">
                  <c:v>5.5171444266646157E-2</c:v>
                </c:pt>
                <c:pt idx="2">
                  <c:v>0.61776610279951749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241285.2</c:v>
                </c:pt>
                <c:pt idx="1">
                  <c:v>77037</c:v>
                </c:pt>
                <c:pt idx="2">
                  <c:v>789860.7</c:v>
                </c:pt>
                <c:pt idx="3">
                  <c:v>80468.3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23424.799999999999</c:v>
                </c:pt>
                <c:pt idx="2">
                  <c:v>736942.9</c:v>
                </c:pt>
                <c:pt idx="3">
                  <c:v>45102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34329.699999999997</c:v>
                </c:pt>
                <c:pt idx="2">
                  <c:v>742940.3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0262568"/>
        <c:axId val="280254336"/>
        <c:axId val="0"/>
      </c:bar3DChart>
      <c:catAx>
        <c:axId val="280262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4336"/>
        <c:crosses val="autoZero"/>
        <c:auto val="1"/>
        <c:lblAlgn val="ctr"/>
        <c:lblOffset val="100"/>
        <c:noMultiLvlLbl val="0"/>
      </c:catAx>
      <c:valAx>
        <c:axId val="28025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62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253552"/>
        <c:axId val="280256296"/>
      </c:barChart>
      <c:catAx>
        <c:axId val="28025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6296"/>
        <c:crosses val="autoZero"/>
        <c:auto val="1"/>
        <c:lblAlgn val="ctr"/>
        <c:lblOffset val="100"/>
        <c:noMultiLvlLbl val="0"/>
      </c:catAx>
      <c:valAx>
        <c:axId val="28025629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3552"/>
        <c:crosses val="autoZero"/>
        <c:crossBetween val="between"/>
        <c:majorUnit val="200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5012427533877523E-2"/>
                  <c:y val="4.97837722920574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4.6669197464099844E-2"/>
                  <c:y val="-0.1638711190122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0.32349023506878766"/>
                  <c:y val="4.7916331294269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5.7871893020213103E-2"/>
                  <c:y val="-7.49272970967832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7305254238550602"/>
                  <c:y val="3.8486825988969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-6.241056914432253E-3"/>
                  <c:y val="5.8912536045242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13.296313922653125</c:v>
                </c:pt>
                <c:pt idx="1">
                  <c:v>0.38482154763873072</c:v>
                </c:pt>
                <c:pt idx="2">
                  <c:v>11.592382608877376</c:v>
                </c:pt>
                <c:pt idx="3">
                  <c:v>8.6013126515755314</c:v>
                </c:pt>
                <c:pt idx="4">
                  <c:v>53.604938753766277</c:v>
                </c:pt>
                <c:pt idx="5">
                  <c:v>7.4635070017135954</c:v>
                </c:pt>
                <c:pt idx="6">
                  <c:v>0.10314630292823421</c:v>
                </c:pt>
                <c:pt idx="7">
                  <c:v>2.9915407635687012</c:v>
                </c:pt>
                <c:pt idx="8">
                  <c:v>0.20573240599463913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11/23/2020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2020 год и плановый период 2021-2022 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апреля 2020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55, от 11 июня 2020 года № 73, от 09 июля №77,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№95)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июль 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на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68810764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2020 год и плановый период 2021 и 2022 годов становятся: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2020 году в объеме 1 997 070,2тыс. рублей, в 2021 году – 1 501 769,8 тыс. рублей, в 2022 году – 1 535 077,7 тыс. рублей. Информация  об объемах бюджета городского округа Анадырь на 2020 год и плановый период 2021 и 2022 годов по разделам классификации расходов бюджета представлена в таблице и диаграмме: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2020 год и плановый период 2021 и 2022 годов представлена в таблице (тыс. рублей) (в сравнении с 2019 годом):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71204"/>
              </p:ext>
            </p:extLst>
          </p:nvPr>
        </p:nvGraphicFramePr>
        <p:xfrm>
          <a:off x="492223" y="2253994"/>
          <a:ext cx="8143930" cy="3929412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Х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17 368,0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70 842,9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196 458,3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242 192,1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209 953,8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217 179,6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6 399,6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6 818,9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6 231,6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6 321,1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195 837,4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269 961,2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178 083,2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135 506,6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104 331,8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300 425,4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61 411,8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71 145,8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855 219,9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961 886,4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866 102,2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870 439,9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114 980,4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150 099,2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115 354,8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110 252,8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2 073,3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59 552,9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62 274,7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41 096,2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47 220,8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2 451,8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2 348,2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4 004,1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4 004,1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1 537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305,5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1 997 070,2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1 501 769,8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1 535 077,7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2020 год и плановый период 2021 и 2022 годов: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0595575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2020 год и плановый период 2021 и 2022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91,4%,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89,0%,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85,4%.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09594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2016-2022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46 703,6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39 080,0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40 777,5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66 601,5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43 156,3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18 222,2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23 823,7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481 640,5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195 981,8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162 541,1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168 850,3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135 486,7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130 907,8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983 621,3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891 753,0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896 090,7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8 091,4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8 546,4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1 825 279,1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1 335 741,1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1 310 411,3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2020 год и плановый период 2021 и 2022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Рультытегина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2020 год и плановый период 2021 и 2022 годов был утвержден Решением Совета депутатов городского округа Анадырь от 12 декабря 2019 года № 26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2020 год и плановый период 2021 и 2022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84916"/>
              </p:ext>
            </p:extLst>
          </p:nvPr>
        </p:nvGraphicFramePr>
        <p:xfrm>
          <a:off x="467544" y="3394170"/>
          <a:ext cx="8352928" cy="2952031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397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2020 год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62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1 924 153,0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1 541 769,8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1 536 217,3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82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1 997 070,2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1 501 769,8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1 535 077,7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5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условно утвержденные расходы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17 368,0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70 842,9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бюджета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40 000,0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1 139,6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бюджета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-72 917,2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2020 год и плановый период 2021 и 2022 годов, а также фактическое исполнение за 2019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69788"/>
              </p:ext>
            </p:extLst>
          </p:nvPr>
        </p:nvGraphicFramePr>
        <p:xfrm>
          <a:off x="303291" y="3997032"/>
          <a:ext cx="8847605" cy="224028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721 600,1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735 476,5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736 300,1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758 947,3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824 035,9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1 188 676,5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805 469,7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777 270,0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1 545 636,0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1 924 153,0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1 541 769,8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1 536 217,3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6188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2020 год и плановый период 2021 и 2022 годов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7718404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34595" y="513983"/>
            <a:ext cx="7072362" cy="923330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4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2020 год сложился в объеме 629 317,2 тыс. рублей, на 2021 год – 648 351,7 тыс. рублей, на 2022 год – 671 799,8 тыс. рублей. Ожидаемая структура налоговых доходов бюджета городского округа Анадырь на 2020 год и плановый период 2021 и 2022 годов  представлена в таблице (в сравнении с 2019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32706"/>
              </p:ext>
            </p:extLst>
          </p:nvPr>
        </p:nvGraphicFramePr>
        <p:xfrm>
          <a:off x="357158" y="2714620"/>
          <a:ext cx="8286810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501 808,4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523 634,2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559 062,0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581 399,0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2 958,1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3 941,7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92 613,0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65 195,0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63 926,0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1 633,7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15 799,1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14 721,9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13 892,0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13 980,0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617 400,7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629 317,2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648 351,7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671 799,8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2020 году – 85,6%, в 2021 году – 90,4%, в 2022 году – 89,7%. </a:t>
            </a:r>
          </a:p>
          <a:p>
            <a:pPr algn="just">
              <a:lnSpc>
                <a:spcPct val="200000"/>
              </a:lnSpc>
            </a:pP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2020 год прогнозируются в объеме 106 159,3 тыс. рублей, в 2021 году – в объеме   87 948,4 тыс. рублей, в 2022 году – в объеме 87 147,5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2020 год и плановый период 2021 и 2022 годов представлена в таблице (в сравнении с 2019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43627"/>
              </p:ext>
            </p:extLst>
          </p:nvPr>
        </p:nvGraphicFramePr>
        <p:xfrm>
          <a:off x="323528" y="2780928"/>
          <a:ext cx="8215372" cy="3383296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174,3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75 398,1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77 501,5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1 102,7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15 099,0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7 518,6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6 966,5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9 122,5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3 944,3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104 199,4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106 159,3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87 948,4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87 147,5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1 188 676,5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2021 году – в размере 805 469,7 тыс. рублей, в 2022 году – в размере 777 270,0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37358523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24609</TotalTime>
  <Words>1419</Words>
  <Application>Microsoft Office PowerPoint</Application>
  <PresentationFormat>Экран (4:3)</PresentationFormat>
  <Paragraphs>320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1252</cp:revision>
  <dcterms:created xsi:type="dcterms:W3CDTF">2004-02-12T06:43:32Z</dcterms:created>
  <dcterms:modified xsi:type="dcterms:W3CDTF">2020-11-23T02:37:37Z</dcterms:modified>
</cp:coreProperties>
</file>