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19"/>
  </p:notesMasterIdLst>
  <p:sldIdLst>
    <p:sldId id="284" r:id="rId2"/>
    <p:sldId id="294" r:id="rId3"/>
    <p:sldId id="338" r:id="rId4"/>
    <p:sldId id="339" r:id="rId5"/>
    <p:sldId id="340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70" r:id="rId14"/>
    <p:sldId id="361" r:id="rId15"/>
    <p:sldId id="368" r:id="rId16"/>
    <p:sldId id="366" r:id="rId17"/>
    <p:sldId id="36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64" autoAdjust="0"/>
    <p:restoredTop sz="96980" autoAdjust="0"/>
  </p:normalViewPr>
  <p:slideViewPr>
    <p:cSldViewPr>
      <p:cViewPr varScale="1">
        <p:scale>
          <a:sx n="111" d="100"/>
          <a:sy n="111" d="100"/>
        </p:scale>
        <p:origin x="17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0.33514058646085637</c:v>
                </c:pt>
                <c:pt idx="1">
                  <c:v>5.4902568574019678E-2</c:v>
                </c:pt>
                <c:pt idx="2">
                  <c:v>0.60995684496512392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5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241285.2</c:v>
                </c:pt>
                <c:pt idx="1">
                  <c:v>72908.399999999994</c:v>
                </c:pt>
                <c:pt idx="2">
                  <c:v>757580.4</c:v>
                </c:pt>
                <c:pt idx="3">
                  <c:v>53768.4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0</c:v>
                </c:pt>
                <c:pt idx="1">
                  <c:v>23424.799999999999</c:v>
                </c:pt>
                <c:pt idx="2">
                  <c:v>736942.9</c:v>
                </c:pt>
                <c:pt idx="3">
                  <c:v>45102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0</c:v>
                </c:pt>
                <c:pt idx="1">
                  <c:v>34329.699999999997</c:v>
                </c:pt>
                <c:pt idx="2">
                  <c:v>742940.3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0262568"/>
        <c:axId val="280254336"/>
        <c:axId val="0"/>
      </c:bar3DChart>
      <c:catAx>
        <c:axId val="280262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0254336"/>
        <c:crosses val="autoZero"/>
        <c:auto val="1"/>
        <c:lblAlgn val="ctr"/>
        <c:lblOffset val="100"/>
        <c:noMultiLvlLbl val="0"/>
      </c:catAx>
      <c:valAx>
        <c:axId val="2802543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02625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D-403E-91F6-233A570E46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D-403E-91F6-233A570E46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D-403E-91F6-233A570E461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CD-403E-91F6-233A570E461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CD-403E-91F6-233A570E461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CD-403E-91F6-233A570E461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70500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CD-403E-91F6-233A570E461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CD-403E-91F6-233A570E4612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CD-403E-91F6-233A570E4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0253552"/>
        <c:axId val="280256296"/>
      </c:barChart>
      <c:catAx>
        <c:axId val="280253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0256296"/>
        <c:crosses val="autoZero"/>
        <c:auto val="1"/>
        <c:lblAlgn val="ctr"/>
        <c:lblOffset val="100"/>
        <c:noMultiLvlLbl val="0"/>
      </c:catAx>
      <c:valAx>
        <c:axId val="280256296"/>
        <c:scaling>
          <c:orientation val="minMax"/>
          <c:max val="12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0253552"/>
        <c:crosses val="autoZero"/>
        <c:crossBetween val="between"/>
        <c:majorUnit val="200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6.5012427533877523E-2"/>
                  <c:y val="4.97837722920574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4.6669197464099844E-2"/>
                  <c:y val="-0.163871119012290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0.32349023506878766"/>
                  <c:y val="4.79163312942691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5.7871893020213103E-2"/>
                  <c:y val="-7.492729709678329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0.17305254238550602"/>
                  <c:y val="3.84868259889694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-6.241056914432253E-3"/>
                  <c:y val="5.89125360452421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13.863295824623565</c:v>
                </c:pt>
                <c:pt idx="1">
                  <c:v>0.39545025591550859</c:v>
                </c:pt>
                <c:pt idx="2">
                  <c:v>12.194239090495424</c:v>
                </c:pt>
                <c:pt idx="3">
                  <c:v>8.8121142945033206</c:v>
                </c:pt>
                <c:pt idx="4">
                  <c:v>55.533236850534045</c:v>
                </c:pt>
                <c:pt idx="5">
                  <c:v>7.2074243629301114</c:v>
                </c:pt>
                <c:pt idx="6">
                  <c:v>0.12975829392873967</c:v>
                </c:pt>
                <c:pt idx="7">
                  <c:v>3.1810552848954479</c:v>
                </c:pt>
                <c:pt idx="8">
                  <c:v>0.24315299892784861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9/30/2020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2020 год и плановый период 2021-2022 годов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изменений согласно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городского округа Анадырь от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апреля 2020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55, от 11 июня 2020 года №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73, от 09 июля №77)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июль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2020 год и на плановый период 2021 и 2022 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2014-2022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116562229"/>
              </p:ext>
            </p:extLst>
          </p:nvPr>
        </p:nvGraphicFramePr>
        <p:xfrm>
          <a:off x="1002380" y="3573016"/>
          <a:ext cx="6665964" cy="303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на 2020 год и плановый период 2021 и 2022 годов становятся: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по расходам запланирован в 2020 году в объеме 1 930 776,4 тыс. рублей, в 2021 году – 1 501 769,8 тыс. рублей, в 2022 году – 1 535 077,7 тыс. рублей. Информация  об объемах бюджета городского округа Анадырь на 2020 год и плановый период 2021 и 2022 годов по разделам классификации расходов бюджета представлена в таблице и диаграмме: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за 2020 год и плановый период 2021 и 2022 годов представлена в таблице (тыс. рублей) (в сравнении с 2019 годом):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915908"/>
              </p:ext>
            </p:extLst>
          </p:nvPr>
        </p:nvGraphicFramePr>
        <p:xfrm>
          <a:off x="492223" y="2253994"/>
          <a:ext cx="8143930" cy="3929412"/>
        </p:xfrm>
        <a:graphic>
          <a:graphicData uri="http://schemas.openxmlformats.org/drawingml/2006/table">
            <a:tbl>
              <a:tblPr/>
              <a:tblGrid>
                <a:gridCol w="3647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Х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17 368,0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70 842,9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4562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196 458,3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234 448,1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209 953,8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217 179,6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6 399,6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6 318,9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6 231,6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6 321,1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195 837,4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268 341,3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178 083,2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135 506,6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104 331,8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287 972,4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61 411,8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71 145,8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855 219,9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913 604,2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866 102,2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870 439,9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2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114 980,4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150 943,2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115 354,8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110 252,8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2 073,3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2 064,1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2 064,1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2 064,1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59 552,9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63 488,7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41 096,2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47 220,8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4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2 451,8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3 595,5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4 004,1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4 004,1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1 537</a:t>
                      </a:r>
                      <a:r>
                        <a:rPr kumimoji="0"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305,5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1 930 776,4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1 501 769,8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1 535 077,7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2020 год и плановый период 2021 и 2022 годов: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072087198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2020 год и плановый период 2021 и 2022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составляет 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91,3%.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2020 и плановый период 2021 и 2022 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962642"/>
              </p:ext>
            </p:extLst>
          </p:nvPr>
        </p:nvGraphicFramePr>
        <p:xfrm>
          <a:off x="357158" y="1489966"/>
          <a:ext cx="8429683" cy="5218933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344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2020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2021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2022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 на 2016-2022 годы»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43 874,9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39 080,0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40 777,5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город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2018-2022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2 441,7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2 441,7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2 441,7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2019-2022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43 396,6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30 443,4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30 443,4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2016-2022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40 801,5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18 222,2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23 823,7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492 773,5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195 981,8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162 541,1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2020-2025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171 027,9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135 486,7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130 907,8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937 054,1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891 753,0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896 090,7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2018-2022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15 349,8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«Создание единого информационного пространства городского округа Анадырь на 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11 314,1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8 091,4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8 546,4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1 763 634,1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1 335 741,1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1 310 411,3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городского округа Анадырь на 2020 год и плановый период 2021 и 2022 годов 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Рультытегина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2020 год и плановый период 2021 и 2022 годов был утвержден Решением Совета депутатов городского округа Анадырь от 12 декабря 2019 года № 26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(с учетом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изменений).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2020 год и плановый период 2021 и 2022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842683"/>
              </p:ext>
            </p:extLst>
          </p:nvPr>
        </p:nvGraphicFramePr>
        <p:xfrm>
          <a:off x="467544" y="3394170"/>
          <a:ext cx="8352928" cy="2952031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9397">
                <a:tc>
                  <a:txBody>
                    <a:bodyPr/>
                    <a:lstStyle/>
                    <a:p>
                      <a:pPr algn="ctr"/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2020 год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2021 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862">
                <a:tc>
                  <a:txBody>
                    <a:bodyPr/>
                    <a:lstStyle/>
                    <a:p>
                      <a:pPr algn="ctr"/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1 845 323,5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1 541 769,8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1 536 217,3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182">
                <a:tc>
                  <a:txBody>
                    <a:bodyPr/>
                    <a:lstStyle/>
                    <a:p>
                      <a:pPr algn="ctr"/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1 930 776,4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1 501 769,8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1 535 077,7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50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условно утвержденные расходы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17 368,0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70 842,9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846">
                <a:tc>
                  <a:txBody>
                    <a:bodyPr/>
                    <a:lstStyle/>
                    <a:p>
                      <a:pPr algn="ctr"/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бюджета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40 000,0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1 139,6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 бюджета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- 85 452,9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80076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2020 год и плановый период 2021 и 2022 годов, а также фактическое исполнение за 2019 год представлены в таблице.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997002"/>
              </p:ext>
            </p:extLst>
          </p:nvPr>
        </p:nvGraphicFramePr>
        <p:xfrm>
          <a:off x="303291" y="3997032"/>
          <a:ext cx="8847605" cy="224028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721 600,1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719 755,8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736 300,1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758 947,3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824 035,9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1 125 567,7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805 469,7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777 270,0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1 545 636,0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1 845 323,5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1 541 769,8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1 536 217,3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6188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на 2020 год и плановый период 2021 и 2022 годов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066108868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34595" y="513983"/>
            <a:ext cx="7072362" cy="923330"/>
          </a:xfrm>
          <a:prstGeom prst="rect">
            <a:avLst/>
          </a:prstGeom>
          <a:noFill/>
          <a:effectLst>
            <a:reflection stA="0" endPos="65000" dist="50800" dir="5400000" sy="-100000" algn="bl" rotWithShape="0"/>
          </a:effectLst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400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доходов бюджета городского округа Анадырь на 2020 год сложился в объеме 618 442,8 тыс. рублей, на 2021 год – 648 351,7 тыс. рублей, на 2022 год – 671 799,8 тыс. рублей. Ожидаемая структура налоговых доходов бюджета городского округа Анадырь на 2020 год и плановый период 2021 и 2022 годов  представлена в таблице (в сравнении с 2019 годом):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451270"/>
              </p:ext>
            </p:extLst>
          </p:nvPr>
        </p:nvGraphicFramePr>
        <p:xfrm>
          <a:off x="357158" y="2714620"/>
          <a:ext cx="8286810" cy="3387064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56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501 808,4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518 135,0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559 062,0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581 399,0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2 206,3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3 251,8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3 941,7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3 908,8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92 613,0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79 553,0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65 195,0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63 926,0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1 633,7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1 313,0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682,0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6 007,0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15 799,1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13 611,0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13 892,0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13 980,0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340,2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2 579,0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2 579,0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2 579,0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617 400,7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618 442,8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648 351,7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671 799,8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 на 2020 год и плановый период 2021 и 2022 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2020 году – 83,9%, в 2021 году – 90,4%, в 2022 году – 89,7%. </a:t>
            </a:r>
          </a:p>
          <a:p>
            <a:pPr algn="just">
              <a:lnSpc>
                <a:spcPct val="200000"/>
              </a:lnSpc>
            </a:pP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на 2020 год прогнозируются в объеме 101 313,0 тыс. рублей, в 2021 году – в объеме   87 948,4 тыс. рублей, в 2022 году – в объеме 87 147,5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  <a:effectLst>
            <a:reflection stA="0" endPos="65000" dist="50800" dir="5400000" sy="-100000" algn="bl" rotWithShape="0"/>
          </a:effectLst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на 2020 год и плановый период 2021 и 2022 годов представлена в таблице (в сравнении с 2019 годом):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147943"/>
              </p:ext>
            </p:extLst>
          </p:nvPr>
        </p:nvGraphicFramePr>
        <p:xfrm>
          <a:off x="323528" y="2780928"/>
          <a:ext cx="8215372" cy="3383296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175,4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85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174,3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75 398,1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77 501,5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839,0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872,5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907,4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262,5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19 641,1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11 355,4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7 518,6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6 966,5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9 122,5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3 944,3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4 159,2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1 772,1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104 199,4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101 313,0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87 948,4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87 147,5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2020 год и плановый период 2021 и 2022 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году утвержден в размере 1 125 542,4 тыс.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рублей, в 2021 году – в размере 805 469,7 тыс. рублей, в 2022 году – в размере 777 270,0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77513445"/>
              </p:ext>
            </p:extLst>
          </p:nvPr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24158</TotalTime>
  <Words>1422</Words>
  <Application>Microsoft Office PowerPoint</Application>
  <PresentationFormat>Экран (4:3)</PresentationFormat>
  <Paragraphs>329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1236</cp:revision>
  <dcterms:created xsi:type="dcterms:W3CDTF">2004-02-12T06:43:32Z</dcterms:created>
  <dcterms:modified xsi:type="dcterms:W3CDTF">2020-10-01T06:09:42Z</dcterms:modified>
</cp:coreProperties>
</file>