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94" d="100"/>
          <a:sy n="94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0.29137372835695152</c:v>
                </c:pt>
                <c:pt idx="1">
                  <c:v>4.8881080277712902E-2</c:v>
                </c:pt>
                <c:pt idx="2">
                  <c:v>0.65974526829241276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514439.9</c:v>
                </c:pt>
                <c:pt idx="1">
                  <c:v>1038672.5</c:v>
                </c:pt>
                <c:pt idx="2">
                  <c:v>162136.1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232209.2</c:v>
                </c:pt>
                <c:pt idx="1">
                  <c:v>671456.6</c:v>
                </c:pt>
                <c:pt idx="2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58665.8</c:v>
                </c:pt>
                <c:pt idx="1">
                  <c:v>654793.80000000005</c:v>
                </c:pt>
                <c:pt idx="2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83750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10.177852747345325</c:v>
                </c:pt>
                <c:pt idx="1">
                  <c:v>0.10003742805311296</c:v>
                </c:pt>
                <c:pt idx="2">
                  <c:v>11.758049832495635</c:v>
                </c:pt>
                <c:pt idx="3">
                  <c:v>13.716569508319623</c:v>
                </c:pt>
                <c:pt idx="4">
                  <c:v>8.7968795583971939</c:v>
                </c:pt>
                <c:pt idx="5">
                  <c:v>47.98003747343764</c:v>
                </c:pt>
                <c:pt idx="6">
                  <c:v>2.0311171926378919</c:v>
                </c:pt>
                <c:pt idx="7">
                  <c:v>2.3339419114913769</c:v>
                </c:pt>
                <c:pt idx="8">
                  <c:v>3.1021849671976232</c:v>
                </c:pt>
                <c:pt idx="9" formatCode="#,##0.000">
                  <c:v>3.3293806245790407E-3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9905359648489707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7.7443685690369607E-2"/>
                  <c:y val="-0.2332595222430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202739476921156"/>
                  <c:y val="-0.17262280753940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3.6379142907264565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3/10/2023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22.02.2023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337)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февраль 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76973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79 382,9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10 165,9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36 691,5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127 084,2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1 715 248,5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989 458,2 тыс. рублей, в 2025 году – в размере 734 552,0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35450073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75664109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2 820 344,4 тыс. рублей, в 2024 году – 1 807 631,0 тыс. рублей, в 2025 году – 1 557 205,4 тыс.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2023 год и плановый период 2024 и 2025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42543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287 050,5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2 821,4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331 617,5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288 571,6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386 854,5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248 102,3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1 353 202,3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57 284,5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65 825,2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87 492,3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2 820 344,4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1 807 631,0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1 557 205,4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79578461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4064994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88565978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2023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92,9%,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87,9%,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84,7%.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2637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980,3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68 169,7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50 902,4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573 881,5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318 062,8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164 233,7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1 377 268,9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59 393,8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2 621 452,7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589 269,2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319 049,1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2023 год и плановый период 2024 и 2025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22 декабря 2022 года № 326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3512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2 599 864,8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2 820 344,4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1 807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631,0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1 557 205,4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220 479,6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33 750,0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20268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884 616,3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715 248,5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989 458,2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734 552,0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2 599 864,8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30892999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86256149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2256892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757 532,3 тыс. рублей, на 2024 год – 781 935,7 тыс. рублей, на 2025 год – 805 862,4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590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622 199,9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32 179,3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757 532,3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82,1%, 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127 084,2 тыс. рублей, в 2024 году – в объеме 69 987,1 тыс. рублей, в 2025 году – в объеме 66 791,0тыс.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25223</TotalTime>
  <Words>1443</Words>
  <Application>Microsoft Office PowerPoint</Application>
  <PresentationFormat>Экран (4:3)</PresentationFormat>
  <Paragraphs>306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1428</cp:revision>
  <dcterms:created xsi:type="dcterms:W3CDTF">2004-02-12T06:43:32Z</dcterms:created>
  <dcterms:modified xsi:type="dcterms:W3CDTF">2023-03-10T03:00:30Z</dcterms:modified>
</cp:coreProperties>
</file>