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94" d="100"/>
          <a:sy n="94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0.30087556019548334</c:v>
                </c:pt>
                <c:pt idx="1">
                  <c:v>5.0475114878923102E-2</c:v>
                </c:pt>
                <c:pt idx="2">
                  <c:v>0.64864932492559357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432334.6</c:v>
                </c:pt>
                <c:pt idx="1">
                  <c:v>1038672.5</c:v>
                </c:pt>
                <c:pt idx="2">
                  <c:v>162136.1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232209.2</c:v>
                </c:pt>
                <c:pt idx="1">
                  <c:v>671456.6</c:v>
                </c:pt>
                <c:pt idx="2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58665.8</c:v>
                </c:pt>
                <c:pt idx="1">
                  <c:v>654793.80000000005</c:v>
                </c:pt>
                <c:pt idx="2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72930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22930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9-454C-8270-45F338AB0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10.775798521156123</c:v>
                </c:pt>
                <c:pt idx="1">
                  <c:v>0.18192372048503105</c:v>
                </c:pt>
                <c:pt idx="2">
                  <c:v>11.868472744494129</c:v>
                </c:pt>
                <c:pt idx="3">
                  <c:v>14.828108501065422</c:v>
                </c:pt>
                <c:pt idx="4">
                  <c:v>8.8033573515034451</c:v>
                </c:pt>
                <c:pt idx="5">
                  <c:v>48.974372248554971</c:v>
                </c:pt>
                <c:pt idx="6">
                  <c:v>2.0326128544644653</c:v>
                </c:pt>
                <c:pt idx="7">
                  <c:v>2.3555309178956687</c:v>
                </c:pt>
                <c:pt idx="8">
                  <c:v>0.17649130808693889</c:v>
                </c:pt>
                <c:pt idx="9" formatCode="#,##0.000">
                  <c:v>3.3318322938004747E-3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9905359648489707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7.7443685690369607E-2"/>
                  <c:y val="-0.2332595222430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202739476921156"/>
                  <c:y val="-0.17262280753940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3.6379142907264565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5/3/2023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2023 год и плановый период 2024-2025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22.02.2023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337, от 27.04.2023 г. №348 )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апрель 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76973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79 382,9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10 165,9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36 691,5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127 084,2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1 633 143,2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989 458,2 тыс. рублей, в 2025 году – в размере 734 552,0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64225888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2779584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2 818 269,1 тыс. рублей, в 2024 году – 1 807 631,0 тыс. рублей, в 2025 году – 1 557 205,4 тыс.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2023 год и плановый период 2024 и 2025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91675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303 691,0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5 127,1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334 485,5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288 571,6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417 896,0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248 102,3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1 380 229,6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57 284,5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66 385,2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2 818 269,1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1 807 631,0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1 557 205,4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7035436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4064994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88565978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2023 году </a:t>
            </a:r>
            <a:r>
              <a:rPr lang="ru-RU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92,2%,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87,9%, в 2025 году – 84,7%.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877857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63 164,0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69 669,7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57 733,4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601 805,5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318 062,8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81 975,4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1 404 196,4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59 393,8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12 547,8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2 599 725,0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589 269,2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319 049,1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2023 год и плановый период 2024 и 2025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22 декабря 2022 года № 326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49520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2 517 759,5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2 818 269,1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1 807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631,0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1 557 205,4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300 509,6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33 750,0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10307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884 616,3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1 633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989 458,2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734 552,0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2 517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759,5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7830368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0534724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2256892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757 532,3 тыс. рублей, на 2024 год – 781 935,7 тыс. рублей, на 2025 год – 805 862,4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590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622 199,9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32 179,3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757 532,3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82,1%, 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127 084,2 тыс. рублей, в 2024 году – в объеме 69 987,1 тыс. рублей, в 2025 году – в объеме 66 791,0тыс.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26317</TotalTime>
  <Words>1453</Words>
  <Application>Microsoft Office PowerPoint</Application>
  <PresentationFormat>Экран (4:3)</PresentationFormat>
  <Paragraphs>305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1441</cp:revision>
  <dcterms:created xsi:type="dcterms:W3CDTF">2004-02-12T06:43:32Z</dcterms:created>
  <dcterms:modified xsi:type="dcterms:W3CDTF">2023-05-03T03:49:36Z</dcterms:modified>
</cp:coreProperties>
</file>