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27"/>
  </p:notesMasterIdLst>
  <p:sldIdLst>
    <p:sldId id="374" r:id="rId2"/>
    <p:sldId id="388" r:id="rId3"/>
    <p:sldId id="436" r:id="rId4"/>
    <p:sldId id="375" r:id="rId5"/>
    <p:sldId id="438" r:id="rId6"/>
    <p:sldId id="424" r:id="rId7"/>
    <p:sldId id="376" r:id="rId8"/>
    <p:sldId id="391" r:id="rId9"/>
    <p:sldId id="426" r:id="rId10"/>
    <p:sldId id="392" r:id="rId11"/>
    <p:sldId id="431" r:id="rId12"/>
    <p:sldId id="427" r:id="rId13"/>
    <p:sldId id="293" r:id="rId14"/>
    <p:sldId id="394" r:id="rId15"/>
    <p:sldId id="399" r:id="rId16"/>
    <p:sldId id="412" r:id="rId17"/>
    <p:sldId id="421" r:id="rId18"/>
    <p:sldId id="432" r:id="rId19"/>
    <p:sldId id="417" r:id="rId20"/>
    <p:sldId id="402" r:id="rId21"/>
    <p:sldId id="418" r:id="rId22"/>
    <p:sldId id="433" r:id="rId23"/>
    <p:sldId id="434" r:id="rId24"/>
    <p:sldId id="410" r:id="rId25"/>
    <p:sldId id="380" r:id="rId2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C5F9"/>
    <a:srgbClr val="81D5FB"/>
    <a:srgbClr val="0799DB"/>
    <a:srgbClr val="6C0000"/>
    <a:srgbClr val="321310"/>
    <a:srgbClr val="663300"/>
    <a:srgbClr val="2A0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90" y="6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918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051678407614968E-2"/>
          <c:y val="9.6182368404832463E-2"/>
          <c:w val="0.93978589967119663"/>
          <c:h val="0.900251732291586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средств, млн.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8F-4D78-A700-04DCAB2E4D8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8F-4D78-A700-04DCAB2E4D8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C8F-4D78-A700-04DCAB2E4D8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C8F-4D78-A700-04DCAB2E4D8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C8F-4D78-A700-04DCAB2E4D88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C8F-4D78-A700-04DCAB2E4D88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C8F-4D78-A700-04DCAB2E4D88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C8F-4D78-A700-04DCAB2E4D88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C8F-4D78-A700-04DCAB2E4D88}"/>
              </c:ext>
            </c:extLst>
          </c:dPt>
          <c:dLbls>
            <c:dLbl>
              <c:idx val="0"/>
              <c:layout>
                <c:manualLayout>
                  <c:x val="5.7227605957570253E-2"/>
                  <c:y val="0.229111558323502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B1FBE43E-E4D7-48AF-8B66-B0AD096B049F}" type="CATEGORYNAME">
                      <a:rPr lang="ru-RU" sz="200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20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200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  96%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8F-4D78-A700-04DCAB2E4D88}"/>
                </c:ext>
                <c:ext xmlns:c15="http://schemas.microsoft.com/office/drawing/2012/chart" uri="{CE6537A1-D6FC-4f65-9D91-7224C49458BB}">
                  <c15:layout>
                    <c:manualLayout>
                      <c:w val="0.28251911816652087"/>
                      <c:h val="0.3449398310640585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49609064301595457"/>
                  <c:y val="-6.166028246792850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3B93EB0-D942-49F6-8ED1-155DF70EC0CD}" type="CATEGORYNAME">
                      <a:rPr lang="ru-RU" sz="200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20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200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 79,5%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C8F-4D78-A700-04DCAB2E4D88}"/>
                </c:ext>
                <c:ext xmlns:c15="http://schemas.microsoft.com/office/drawing/2012/chart" uri="{CE6537A1-D6FC-4f65-9D91-7224C49458BB}">
                  <c15:layout>
                    <c:manualLayout>
                      <c:w val="0.2191570053635577"/>
                      <c:h val="0.4426497948220817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23528725046372562"/>
                  <c:y val="5.28760451894007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E0A94AE2-0C26-470A-828E-2F494540D02A}" type="CATEGORYNAME">
                      <a:rPr lang="ru-RU" sz="200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20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200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  98 %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C8F-4D78-A700-04DCAB2E4D88}"/>
                </c:ext>
                <c:ext xmlns:c15="http://schemas.microsoft.com/office/drawing/2012/chart" uri="{CE6537A1-D6FC-4f65-9D91-7224C49458BB}">
                  <c15:layout>
                    <c:manualLayout>
                      <c:w val="0.4031319717379438"/>
                      <c:h val="0.2151149366074122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6.2941490563533459E-2"/>
                  <c:y val="-6.03784108866854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0575F74-ABF6-4D84-861F-290918521C0D}" type="CATEGORYNAME">
                      <a:rPr lang="ru-RU" sz="1560" baseline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20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56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 </a:t>
                    </a:r>
                    <a:r>
                      <a:rPr lang="ru-RU" sz="156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65%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C8F-4D78-A700-04DCAB2E4D88}"/>
                </c:ext>
                <c:ext xmlns:c15="http://schemas.microsoft.com/office/drawing/2012/chart" uri="{CE6537A1-D6FC-4f65-9D91-7224C49458BB}">
                  <c15:layout>
                    <c:manualLayout>
                      <c:w val="0.30157355589907692"/>
                      <c:h val="0.1574921068872134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4"/>
                <c:pt idx="0">
                  <c:v>Жилье в городском округе Анадырь на 2019-2024 годы</c:v>
                </c:pt>
                <c:pt idx="1">
                  <c:v>Развитие территории городского округа Анадырь на 2019-2024 годы</c:v>
                </c:pt>
                <c:pt idx="2">
                  <c:v>Охрана окружающей среды в городском округе Анадырь на 2015-2024 годы</c:v>
                </c:pt>
                <c:pt idx="3">
                  <c:v>Формирование современной городской среды  на 2018-2024 годы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9"/>
                <c:pt idx="0" formatCode="#,##0">
                  <c:v>124638</c:v>
                </c:pt>
                <c:pt idx="1">
                  <c:v>882071</c:v>
                </c:pt>
                <c:pt idx="2" formatCode="General">
                  <c:v>212030</c:v>
                </c:pt>
                <c:pt idx="3" formatCode="General">
                  <c:v>24088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BC8F-4D78-A700-04DCAB2E4D88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31700283417638E-2"/>
          <c:y val="0.15519945484143205"/>
          <c:w val="0.95445134575569357"/>
          <c:h val="0.775458385197409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уточненная роспись/план, тыс.рублей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1">
                    <a:shade val="74000"/>
                    <a:satMod val="130000"/>
                    <a:lumMod val="90000"/>
                  </a:schemeClr>
                  <a:schemeClr val="accent1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5.38354085089533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4733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9F5-4C65-876E-26AAD812A0F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50950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9F5-4C65-876E-26AAD812A0F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9141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2D2-4292-A9C0-22AD97AD336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71813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2D2-4292-A9C0-22AD97AD336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Содействие молодым семьям в обеспечении жильем</c:v>
                </c:pt>
                <c:pt idx="1">
                  <c:v>Приобретение жилья детям-сиротам и детям, оставшихся без попечения родителей</c:v>
                </c:pt>
                <c:pt idx="2">
                  <c:v>Компенсация застройщикам - физическим лицам части фактических затрат на строительство ИЖС</c:v>
                </c:pt>
                <c:pt idx="3">
                  <c:v>Расходы на выкуп жилых помещений для переселения граждан из аварийного жилья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4733</c:v>
                </c:pt>
                <c:pt idx="1">
                  <c:v>32555</c:v>
                </c:pt>
                <c:pt idx="2">
                  <c:v>9004</c:v>
                </c:pt>
                <c:pt idx="3">
                  <c:v>53121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F5-4C65-876E-26AAD812A0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Касс.расход, тыс.рублей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2">
                    <a:shade val="74000"/>
                    <a:satMod val="130000"/>
                    <a:lumMod val="90000"/>
                  </a:schemeClr>
                  <a:schemeClr val="accent2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6.01829260976165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4733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9F5-4C65-876E-26AAD812A0F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50950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2D2-4292-A9C0-22AD97AD336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1903814816314678E-4"/>
                  <c:y val="7.127158335966465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9141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9F5-4C65-876E-26AAD812A0F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71813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9F5-4C65-876E-26AAD812A0F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Содействие молодым семьям в обеспечении жильем</c:v>
                </c:pt>
                <c:pt idx="1">
                  <c:v>Приобретение жилья детям-сиротам и детям, оставшихся без попечения родителей</c:v>
                </c:pt>
                <c:pt idx="2">
                  <c:v>Компенсация застройщикам - физическим лицам части фактических затрат на строительство ИЖС</c:v>
                </c:pt>
                <c:pt idx="3">
                  <c:v>Расходы на выкуп жилых помещений для переселения граждан из аварийного жилья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4733</c:v>
                </c:pt>
                <c:pt idx="1">
                  <c:v>32555</c:v>
                </c:pt>
                <c:pt idx="2">
                  <c:v>9004</c:v>
                </c:pt>
                <c:pt idx="3">
                  <c:v>53121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9F5-4C65-876E-26AAD812A0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4622928"/>
        <c:axId val="262061296"/>
      </c:barChart>
      <c:catAx>
        <c:axId val="19462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061296"/>
        <c:crosses val="autoZero"/>
        <c:auto val="1"/>
        <c:lblAlgn val="ctr"/>
        <c:lblOffset val="100"/>
        <c:noMultiLvlLbl val="0"/>
      </c:catAx>
      <c:valAx>
        <c:axId val="26206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462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843506720412136"/>
          <c:y val="6.0285089873293375E-2"/>
          <c:w val="0.48156487720184821"/>
          <c:h val="6.85510401209508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051678407614968E-2"/>
          <c:y val="8.2497234637238293E-2"/>
          <c:w val="0.93978589967119663"/>
          <c:h val="0.90025173229158639"/>
        </c:manualLayout>
      </c:layout>
      <c:pie3DChart>
        <c:varyColors val="1"/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venn1" loCatId="relationship" qsTypeId="urn:microsoft.com/office/officeart/2005/8/quickstyle/simple5" qsCatId="simple" csTypeId="urn:microsoft.com/office/officeart/2005/8/colors/accent3_3" csCatId="accent3"/>
      <dgm:spPr/>
      <dgm:t>
        <a:bodyPr/>
        <a:lstStyle/>
        <a:p>
          <a:endParaRPr lang="ru-RU"/>
        </a:p>
      </dgm:t>
    </dgm:pt>
    <dgm:pt modelId="{1F3250B3-F8AF-4E6C-A70A-990B3A567A91}">
      <dgm:prSet/>
      <dgm:spPr/>
      <dgm:t>
        <a:bodyPr/>
        <a:lstStyle/>
        <a:p>
          <a:pPr rtl="0"/>
          <a:r>
            <a:rPr lang="ru-RU" b="1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«Содействие в обеспечении жильем молодых семей в городском округе Анадырь» </a:t>
          </a:r>
          <a:endParaRPr lang="ru-RU" b="1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/>
      <dgm:spPr/>
      <dgm:t>
        <a:bodyPr/>
        <a:lstStyle/>
        <a:p>
          <a:pPr marL="0" indent="0" rtl="0"/>
          <a:r>
            <a:rPr lang="ru-RU" b="1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«Содействие молодым семьям в обеспечении жильем»</a:t>
          </a:r>
          <a:endParaRPr lang="ru-RU" b="1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F1356-B635-477C-9CDA-007BD97A0A91}" type="pres">
      <dgm:prSet presAssocID="{E98EB58B-D9AA-4381-95F4-B09A30B2EB4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CA156F-3B66-4411-B038-4A84C0583661}" type="pres">
      <dgm:prSet presAssocID="{1F3250B3-F8AF-4E6C-A70A-990B3A567A91}" presName="circ1" presStyleLbl="vennNode1" presStyleIdx="0" presStyleCnt="2"/>
      <dgm:spPr/>
      <dgm:t>
        <a:bodyPr/>
        <a:lstStyle/>
        <a:p>
          <a:endParaRPr lang="ru-RU"/>
        </a:p>
      </dgm:t>
    </dgm:pt>
    <dgm:pt modelId="{5BEE5DED-BC1A-4DBE-80A3-8216AE77990A}" type="pres">
      <dgm:prSet presAssocID="{1F3250B3-F8AF-4E6C-A70A-990B3A567A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B623F-EBC3-4038-B529-DB05612DBBE2}" type="pres">
      <dgm:prSet presAssocID="{88DC419E-54BD-48CC-9DAC-07A8154EE0D3}" presName="circ2" presStyleLbl="vennNode1" presStyleIdx="1" presStyleCnt="2"/>
      <dgm:spPr/>
      <dgm:t>
        <a:bodyPr/>
        <a:lstStyle/>
        <a:p>
          <a:endParaRPr lang="ru-RU"/>
        </a:p>
      </dgm:t>
    </dgm:pt>
    <dgm:pt modelId="{770351F7-D199-43B0-AFF5-7F654EBD9B3B}" type="pres">
      <dgm:prSet presAssocID="{88DC419E-54BD-48CC-9DAC-07A8154EE0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AB8339-772B-4A15-BE6B-2F5A3F8264C2}" type="presOf" srcId="{1F3250B3-F8AF-4E6C-A70A-990B3A567A91}" destId="{2FCA156F-3B66-4411-B038-4A84C0583661}" srcOrd="0" destOrd="0" presId="urn:microsoft.com/office/officeart/2005/8/layout/venn1"/>
    <dgm:cxn modelId="{72FA0C51-AAB2-41E4-9405-2DCA91AE61F8}" type="presOf" srcId="{88DC419E-54BD-48CC-9DAC-07A8154EE0D3}" destId="{770351F7-D199-43B0-AFF5-7F654EBD9B3B}" srcOrd="1" destOrd="0" presId="urn:microsoft.com/office/officeart/2005/8/layout/venn1"/>
    <dgm:cxn modelId="{08E3804D-5AD9-4BE0-9459-B652F2D3BD98}" type="presOf" srcId="{88DC419E-54BD-48CC-9DAC-07A8154EE0D3}" destId="{D2EB623F-EBC3-4038-B529-DB05612DBBE2}" srcOrd="0" destOrd="0" presId="urn:microsoft.com/office/officeart/2005/8/layout/venn1"/>
    <dgm:cxn modelId="{78C661EA-BE16-45DF-949E-9C09239248EF}" type="presOf" srcId="{1F3250B3-F8AF-4E6C-A70A-990B3A567A91}" destId="{5BEE5DED-BC1A-4DBE-80A3-8216AE77990A}" srcOrd="1" destOrd="0" presId="urn:microsoft.com/office/officeart/2005/8/layout/venn1"/>
    <dgm:cxn modelId="{B781AEF0-2920-4501-ACA9-FE8FB602BA4F}" type="presOf" srcId="{E98EB58B-D9AA-4381-95F4-B09A30B2EB40}" destId="{8C2F1356-B635-477C-9CDA-007BD97A0A91}" srcOrd="0" destOrd="0" presId="urn:microsoft.com/office/officeart/2005/8/layout/venn1"/>
    <dgm:cxn modelId="{2DF87A45-E28F-4AF6-9904-F17A3AB85BA7}" srcId="{E98EB58B-D9AA-4381-95F4-B09A30B2EB40}" destId="{1F3250B3-F8AF-4E6C-A70A-990B3A567A91}" srcOrd="0" destOrd="0" parTransId="{59A886A1-DB54-4EA7-AD69-303E5DC3D6FF}" sibTransId="{C7D5F686-E926-45B0-B47F-2E249650509F}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1B9215E4-1956-49DA-869C-AF6FF51799F8}" type="presParOf" srcId="{8C2F1356-B635-477C-9CDA-007BD97A0A91}" destId="{2FCA156F-3B66-4411-B038-4A84C0583661}" srcOrd="0" destOrd="0" presId="urn:microsoft.com/office/officeart/2005/8/layout/venn1"/>
    <dgm:cxn modelId="{68CF12FC-0154-4ACC-ABF7-640E7B770646}" type="presParOf" srcId="{8C2F1356-B635-477C-9CDA-007BD97A0A91}" destId="{5BEE5DED-BC1A-4DBE-80A3-8216AE77990A}" srcOrd="1" destOrd="0" presId="urn:microsoft.com/office/officeart/2005/8/layout/venn1"/>
    <dgm:cxn modelId="{B656FBC2-F2AD-46A3-94D9-52FF2BA50E8B}" type="presParOf" srcId="{8C2F1356-B635-477C-9CDA-007BD97A0A91}" destId="{D2EB623F-EBC3-4038-B529-DB05612DBBE2}" srcOrd="2" destOrd="0" presId="urn:microsoft.com/office/officeart/2005/8/layout/venn1"/>
    <dgm:cxn modelId="{14C69ED9-ABB2-4236-B9B7-5F8246CE507C}" type="presParOf" srcId="{8C2F1356-B635-477C-9CDA-007BD97A0A91}" destId="{770351F7-D199-43B0-AFF5-7F654EBD9B3B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3541F0D-2B78-43F0-9D07-458D3DE27FB2}" type="doc">
      <dgm:prSet loTypeId="urn:microsoft.com/office/officeart/2009/layout/CircleArrowProcess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593CEC-9E13-4D9B-B46D-5B5061CF5300}" type="pres">
      <dgm:prSet presAssocID="{D3541F0D-2B78-43F0-9D07-458D3DE27FB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44F1E789-C176-4F69-A216-7ECDB70C28CA}" type="presOf" srcId="{D3541F0D-2B78-43F0-9D07-458D3DE27FB2}" destId="{A0593CEC-9E13-4D9B-B46D-5B5061CF5300}" srcOrd="0" destOrd="0" presId="urn:microsoft.com/office/officeart/2009/layout/CircleArrow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radial4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250B3-F8AF-4E6C-A70A-990B3A567A91}">
      <dgm:prSet custT="1"/>
      <dgm:spPr>
        <a:solidFill>
          <a:srgbClr val="C0C0C0"/>
        </a:solidFill>
      </dgm:spPr>
      <dgm:t>
        <a:bodyPr/>
        <a:lstStyle/>
        <a:p>
          <a:pPr rtl="0"/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«ЖилДом»    </a:t>
          </a:r>
          <a:r>
            <a:rPr lang="en-US" sz="2000" b="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ru-RU" sz="2000" b="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фасада</a:t>
          </a:r>
          <a:endParaRPr lang="ru-RU" sz="2000" b="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>
        <a:solidFill>
          <a:srgbClr val="C0C0C0"/>
        </a:solidFill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 custT="1"/>
      <dgm:spPr/>
      <dgm:t>
        <a:bodyPr/>
        <a:lstStyle/>
        <a:p>
          <a:endParaRPr lang="ru-RU"/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3D9D-9387-45DE-AD69-ED73A5792D54}">
      <dgm:prSet custT="1"/>
      <dgm:spPr>
        <a:solidFill>
          <a:srgbClr val="C0C0C0"/>
        </a:solidFill>
      </dgm:spPr>
      <dgm:t>
        <a:bodyPr/>
        <a:lstStyle/>
        <a:p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домов отремонтированы на сумму 78,3 млн.</a:t>
          </a:r>
          <a:r>
            <a:rPr lang="en-US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рублей 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B161D2-86C3-49C2-83EC-31E41B5F9CB2}" type="parTrans" cxnId="{FD84B54D-7822-405F-84E6-71CCDC76CA3E}">
      <dgm:prSet/>
      <dgm:spPr/>
      <dgm:t>
        <a:bodyPr/>
        <a:lstStyle/>
        <a:p>
          <a:endParaRPr lang="ru-RU"/>
        </a:p>
      </dgm:t>
    </dgm:pt>
    <dgm:pt modelId="{1C9C55FB-BB07-4188-ACE3-AE110F3B4A46}" type="sibTrans" cxnId="{FD84B54D-7822-405F-84E6-71CCDC76CA3E}">
      <dgm:prSet/>
      <dgm:spPr/>
      <dgm:t>
        <a:bodyPr/>
        <a:lstStyle/>
        <a:p>
          <a:endParaRPr lang="ru-RU"/>
        </a:p>
      </dgm:t>
    </dgm:pt>
    <dgm:pt modelId="{F689420B-6BEE-4882-8F64-24941866A68F}">
      <dgm:prSet custT="1"/>
      <dgm:spPr>
        <a:solidFill>
          <a:srgbClr val="C0C0C0"/>
        </a:solidFill>
      </dgm:spPr>
      <dgm:t>
        <a:bodyPr/>
        <a:lstStyle/>
        <a:p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«ЧукотЖилСервис</a:t>
          </a:r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            7 фасадов</a:t>
          </a:r>
          <a:endParaRPr lang="ru-RU" sz="2000" b="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56B579-E5D1-460D-9DC7-65154698E3FC}" type="parTrans" cxnId="{0C553ECE-F8B0-4415-9F93-13F7F5903A82}">
      <dgm:prSet/>
      <dgm:spPr>
        <a:solidFill>
          <a:srgbClr val="C0C0C0"/>
        </a:solidFill>
      </dgm:spPr>
      <dgm:t>
        <a:bodyPr/>
        <a:lstStyle/>
        <a:p>
          <a:endParaRPr lang="ru-RU"/>
        </a:p>
      </dgm:t>
    </dgm:pt>
    <dgm:pt modelId="{3321FE39-F9D4-4561-B751-47FD6764DB85}" type="sibTrans" cxnId="{0C553ECE-F8B0-4415-9F93-13F7F5903A82}">
      <dgm:prSet/>
      <dgm:spPr/>
      <dgm:t>
        <a:bodyPr/>
        <a:lstStyle/>
        <a:p>
          <a:endParaRPr lang="ru-RU"/>
        </a:p>
      </dgm:t>
    </dgm:pt>
    <dgm:pt modelId="{D64DD721-A363-4220-A044-6BF3BA899C76}" type="pres">
      <dgm:prSet presAssocID="{E98EB58B-D9AA-4381-95F4-B09A30B2EB4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7E0BF-428A-41E6-B579-EF17084EF932}" type="pres">
      <dgm:prSet presAssocID="{17F73D9D-9387-45DE-AD69-ED73A5792D54}" presName="centerShape" presStyleLbl="node0" presStyleIdx="0" presStyleCnt="1" custScaleX="171809" custLinFactNeighborX="-12965" custLinFactNeighborY="10790"/>
      <dgm:spPr/>
      <dgm:t>
        <a:bodyPr/>
        <a:lstStyle/>
        <a:p>
          <a:endParaRPr lang="ru-RU"/>
        </a:p>
      </dgm:t>
    </dgm:pt>
    <dgm:pt modelId="{4CE2678A-83DE-4128-BD26-F13524742052}" type="pres">
      <dgm:prSet presAssocID="{59A886A1-DB54-4EA7-AD69-303E5DC3D6FF}" presName="parTrans" presStyleLbl="bgSibTrans2D1" presStyleIdx="0" presStyleCnt="2" custScaleX="154565"/>
      <dgm:spPr/>
      <dgm:t>
        <a:bodyPr/>
        <a:lstStyle/>
        <a:p>
          <a:endParaRPr lang="ru-RU"/>
        </a:p>
      </dgm:t>
    </dgm:pt>
    <dgm:pt modelId="{2F42E41B-9831-4CE6-BAC0-62538B236CA7}" type="pres">
      <dgm:prSet presAssocID="{1F3250B3-F8AF-4E6C-A70A-990B3A567A91}" presName="node" presStyleLbl="node1" presStyleIdx="0" presStyleCnt="2" custRadScaleRad="93549" custRadScaleInc="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0078B-E475-40AA-A1E1-BAB64CFFC300}" type="pres">
      <dgm:prSet presAssocID="{E556B579-E5D1-460D-9DC7-65154698E3FC}" presName="parTrans" presStyleLbl="bgSibTrans2D1" presStyleIdx="1" presStyleCnt="2" custScaleX="160013"/>
      <dgm:spPr/>
      <dgm:t>
        <a:bodyPr/>
        <a:lstStyle/>
        <a:p>
          <a:endParaRPr lang="ru-RU"/>
        </a:p>
      </dgm:t>
    </dgm:pt>
    <dgm:pt modelId="{B60947A2-7DC1-4212-A38D-4CF715AE7C1D}" type="pres">
      <dgm:prSet presAssocID="{F689420B-6BEE-4882-8F64-24941866A68F}" presName="node" presStyleLbl="node1" presStyleIdx="1" presStyleCnt="2" custRadScaleRad="55709" custRadScaleInc="-43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6BA6AB-E581-4431-A97B-EBFDEB73DEF9}" type="presOf" srcId="{59A886A1-DB54-4EA7-AD69-303E5DC3D6FF}" destId="{4CE2678A-83DE-4128-BD26-F13524742052}" srcOrd="0" destOrd="0" presId="urn:microsoft.com/office/officeart/2005/8/layout/radial4"/>
    <dgm:cxn modelId="{B102484E-77B5-4EBD-B5DD-06BCF23E6A8B}" type="presOf" srcId="{E98EB58B-D9AA-4381-95F4-B09A30B2EB40}" destId="{D64DD721-A363-4220-A044-6BF3BA899C76}" srcOrd="0" destOrd="0" presId="urn:microsoft.com/office/officeart/2005/8/layout/radial4"/>
    <dgm:cxn modelId="{9133D779-6A51-4E0C-9B73-341B866AD639}" type="presOf" srcId="{1F3250B3-F8AF-4E6C-A70A-990B3A567A91}" destId="{2F42E41B-9831-4CE6-BAC0-62538B236CA7}" srcOrd="0" destOrd="0" presId="urn:microsoft.com/office/officeart/2005/8/layout/radial4"/>
    <dgm:cxn modelId="{2DF87A45-E28F-4AF6-9904-F17A3AB85BA7}" srcId="{17F73D9D-9387-45DE-AD69-ED73A5792D54}" destId="{1F3250B3-F8AF-4E6C-A70A-990B3A567A91}" srcOrd="0" destOrd="0" parTransId="{59A886A1-DB54-4EA7-AD69-303E5DC3D6FF}" sibTransId="{C7D5F686-E926-45B0-B47F-2E249650509F}"/>
    <dgm:cxn modelId="{24695172-D60E-49A0-A907-183F1B0A1B0D}" type="presOf" srcId="{17F73D9D-9387-45DE-AD69-ED73A5792D54}" destId="{85F7E0BF-428A-41E6-B579-EF17084EF932}" srcOrd="0" destOrd="0" presId="urn:microsoft.com/office/officeart/2005/8/layout/radial4"/>
    <dgm:cxn modelId="{DB8B92A4-05D6-4F26-9E80-76565C995EE3}" type="presOf" srcId="{F689420B-6BEE-4882-8F64-24941866A68F}" destId="{B60947A2-7DC1-4212-A38D-4CF715AE7C1D}" srcOrd="0" destOrd="0" presId="urn:microsoft.com/office/officeart/2005/8/layout/radial4"/>
    <dgm:cxn modelId="{FEA6BCA1-80EB-4F86-8CF0-6A403005BEF5}" type="presOf" srcId="{E556B579-E5D1-460D-9DC7-65154698E3FC}" destId="{0740078B-E475-40AA-A1E1-BAB64CFFC300}" srcOrd="0" destOrd="0" presId="urn:microsoft.com/office/officeart/2005/8/layout/radial4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FD84B54D-7822-405F-84E6-71CCDC76CA3E}" srcId="{E98EB58B-D9AA-4381-95F4-B09A30B2EB40}" destId="{17F73D9D-9387-45DE-AD69-ED73A5792D54}" srcOrd="0" destOrd="0" parTransId="{E9B161D2-86C3-49C2-83EC-31E41B5F9CB2}" sibTransId="{1C9C55FB-BB07-4188-ACE3-AE110F3B4A46}"/>
    <dgm:cxn modelId="{0C553ECE-F8B0-4415-9F93-13F7F5903A82}" srcId="{17F73D9D-9387-45DE-AD69-ED73A5792D54}" destId="{F689420B-6BEE-4882-8F64-24941866A68F}" srcOrd="1" destOrd="0" parTransId="{E556B579-E5D1-460D-9DC7-65154698E3FC}" sibTransId="{3321FE39-F9D4-4561-B751-47FD6764DB85}"/>
    <dgm:cxn modelId="{D1ABE18C-E65E-4A99-BBB8-0D91099A52A8}" type="presParOf" srcId="{D64DD721-A363-4220-A044-6BF3BA899C76}" destId="{85F7E0BF-428A-41E6-B579-EF17084EF932}" srcOrd="0" destOrd="0" presId="urn:microsoft.com/office/officeart/2005/8/layout/radial4"/>
    <dgm:cxn modelId="{5A9E7FB0-0070-4627-90AB-A22E96618778}" type="presParOf" srcId="{D64DD721-A363-4220-A044-6BF3BA899C76}" destId="{4CE2678A-83DE-4128-BD26-F13524742052}" srcOrd="1" destOrd="0" presId="urn:microsoft.com/office/officeart/2005/8/layout/radial4"/>
    <dgm:cxn modelId="{4923F7F1-C411-4047-AE29-E6716B863ECA}" type="presParOf" srcId="{D64DD721-A363-4220-A044-6BF3BA899C76}" destId="{2F42E41B-9831-4CE6-BAC0-62538B236CA7}" srcOrd="2" destOrd="0" presId="urn:microsoft.com/office/officeart/2005/8/layout/radial4"/>
    <dgm:cxn modelId="{BF2594F6-D86E-40C2-B09B-6CBAF562C152}" type="presParOf" srcId="{D64DD721-A363-4220-A044-6BF3BA899C76}" destId="{0740078B-E475-40AA-A1E1-BAB64CFFC300}" srcOrd="3" destOrd="0" presId="urn:microsoft.com/office/officeart/2005/8/layout/radial4"/>
    <dgm:cxn modelId="{8C03E4BE-E654-4107-AA3F-CCC3C228EABA}" type="presParOf" srcId="{D64DD721-A363-4220-A044-6BF3BA899C76}" destId="{B60947A2-7DC1-4212-A38D-4CF715AE7C1D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3541F0D-2B78-43F0-9D07-458D3DE27FB2}" type="doc">
      <dgm:prSet loTypeId="urn:microsoft.com/office/officeart/2009/layout/CircleArrowProcess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593CEC-9E13-4D9B-B46D-5B5061CF5300}" type="pres">
      <dgm:prSet presAssocID="{D3541F0D-2B78-43F0-9D07-458D3DE27FB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44F1E789-C176-4F69-A216-7ECDB70C28CA}" type="presOf" srcId="{D3541F0D-2B78-43F0-9D07-458D3DE27FB2}" destId="{A0593CEC-9E13-4D9B-B46D-5B5061CF5300}" srcOrd="0" destOrd="0" presId="urn:microsoft.com/office/officeart/2009/layout/CircleArrow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cycle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250B3-F8AF-4E6C-A70A-990B3A567A91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«Содержание и развитие объектов инфраструктуры» -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57DE3-5162-4B5A-9318-7FA729480A9D}" type="pres">
      <dgm:prSet presAssocID="{E98EB58B-D9AA-4381-95F4-B09A30B2EB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095FD3-8652-4868-9A89-097132F245D1}" type="pres">
      <dgm:prSet presAssocID="{1F3250B3-F8AF-4E6C-A70A-990B3A567A91}" presName="node" presStyleLbl="node1" presStyleIdx="0" presStyleCnt="2" custScaleX="130728" custScaleY="97809" custRadScaleRad="84020" custRadScaleInc="118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0D604-00A4-401E-B22F-0B8D30457C9A}" type="pres">
      <dgm:prSet presAssocID="{1F3250B3-F8AF-4E6C-A70A-990B3A567A91}" presName="spNode" presStyleCnt="0"/>
      <dgm:spPr/>
    </dgm:pt>
    <dgm:pt modelId="{23DED264-C665-419D-BBE4-5301520CDBB4}" type="pres">
      <dgm:prSet presAssocID="{C7D5F686-E926-45B0-B47F-2E249650509F}" presName="sibTrans" presStyleLbl="sibTrans1D1" presStyleIdx="0" presStyleCnt="2"/>
      <dgm:spPr/>
      <dgm:t>
        <a:bodyPr/>
        <a:lstStyle/>
        <a:p>
          <a:endParaRPr lang="ru-RU"/>
        </a:p>
      </dgm:t>
    </dgm:pt>
    <dgm:pt modelId="{85AE2057-43E7-4DB0-9FC2-D8BEDC46C41A}" type="pres">
      <dgm:prSet presAssocID="{88DC419E-54BD-48CC-9DAC-07A8154EE0D3}" presName="node" presStyleLbl="node1" presStyleIdx="1" presStyleCnt="2" custScaleX="122829" custScaleY="59605" custRadScaleRad="66023" custRadScaleInc="189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079A-50BA-47A0-A961-776BF3E39473}" type="pres">
      <dgm:prSet presAssocID="{88DC419E-54BD-48CC-9DAC-07A8154EE0D3}" presName="spNode" presStyleCnt="0"/>
      <dgm:spPr/>
    </dgm:pt>
    <dgm:pt modelId="{7FB0BBD1-8D93-47A0-BFB3-C88CE5927352}" type="pres">
      <dgm:prSet presAssocID="{600EEBBF-5DDF-495A-8F71-A691715567CB}" presName="sibTrans" presStyleLbl="sibTrans1D1" presStyleIdx="1" presStyleCnt="2"/>
      <dgm:spPr/>
      <dgm:t>
        <a:bodyPr/>
        <a:lstStyle/>
        <a:p>
          <a:endParaRPr lang="ru-RU"/>
        </a:p>
      </dgm:t>
    </dgm:pt>
  </dgm:ptLst>
  <dgm:cxnLst>
    <dgm:cxn modelId="{DBF00C5C-12F1-4CF6-9405-97D699670D01}" type="presOf" srcId="{E98EB58B-D9AA-4381-95F4-B09A30B2EB40}" destId="{64057DE3-5162-4B5A-9318-7FA729480A9D}" srcOrd="0" destOrd="0" presId="urn:microsoft.com/office/officeart/2005/8/layout/cycle6"/>
    <dgm:cxn modelId="{7B8B2A33-553A-4EA3-96AA-A0C8F1A32F9F}" type="presOf" srcId="{C7D5F686-E926-45B0-B47F-2E249650509F}" destId="{23DED264-C665-419D-BBE4-5301520CDBB4}" srcOrd="0" destOrd="0" presId="urn:microsoft.com/office/officeart/2005/8/layout/cycle6"/>
    <dgm:cxn modelId="{2DF87A45-E28F-4AF6-9904-F17A3AB85BA7}" srcId="{E98EB58B-D9AA-4381-95F4-B09A30B2EB40}" destId="{1F3250B3-F8AF-4E6C-A70A-990B3A567A91}" srcOrd="0" destOrd="0" parTransId="{59A886A1-DB54-4EA7-AD69-303E5DC3D6FF}" sibTransId="{C7D5F686-E926-45B0-B47F-2E249650509F}"/>
    <dgm:cxn modelId="{C4F52D4C-A8CA-448E-9C9C-4833C356094F}" type="presOf" srcId="{1F3250B3-F8AF-4E6C-A70A-990B3A567A91}" destId="{AF095FD3-8652-4868-9A89-097132F245D1}" srcOrd="0" destOrd="0" presId="urn:microsoft.com/office/officeart/2005/8/layout/cycle6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E8D22493-5A4C-4067-BE3A-28520D022DAA}" type="presOf" srcId="{88DC419E-54BD-48CC-9DAC-07A8154EE0D3}" destId="{85AE2057-43E7-4DB0-9FC2-D8BEDC46C41A}" srcOrd="0" destOrd="0" presId="urn:microsoft.com/office/officeart/2005/8/layout/cycle6"/>
    <dgm:cxn modelId="{DB2B8795-D359-4BA4-ACE6-4A8CE9DB56A2}" type="presOf" srcId="{600EEBBF-5DDF-495A-8F71-A691715567CB}" destId="{7FB0BBD1-8D93-47A0-BFB3-C88CE5927352}" srcOrd="0" destOrd="0" presId="urn:microsoft.com/office/officeart/2005/8/layout/cycle6"/>
    <dgm:cxn modelId="{148DA05A-7D34-4537-B3B6-CFD71DC8C7FE}" type="presParOf" srcId="{64057DE3-5162-4B5A-9318-7FA729480A9D}" destId="{AF095FD3-8652-4868-9A89-097132F245D1}" srcOrd="0" destOrd="0" presId="urn:microsoft.com/office/officeart/2005/8/layout/cycle6"/>
    <dgm:cxn modelId="{D6AA8A5C-455F-477F-B961-E4812B6836C0}" type="presParOf" srcId="{64057DE3-5162-4B5A-9318-7FA729480A9D}" destId="{D9B0D604-00A4-401E-B22F-0B8D30457C9A}" srcOrd="1" destOrd="0" presId="urn:microsoft.com/office/officeart/2005/8/layout/cycle6"/>
    <dgm:cxn modelId="{8854B719-9225-4C40-B192-4BFCFF9D25CA}" type="presParOf" srcId="{64057DE3-5162-4B5A-9318-7FA729480A9D}" destId="{23DED264-C665-419D-BBE4-5301520CDBB4}" srcOrd="2" destOrd="0" presId="urn:microsoft.com/office/officeart/2005/8/layout/cycle6"/>
    <dgm:cxn modelId="{97A24140-06F6-4DCF-B25C-BCBD42A584AD}" type="presParOf" srcId="{64057DE3-5162-4B5A-9318-7FA729480A9D}" destId="{85AE2057-43E7-4DB0-9FC2-D8BEDC46C41A}" srcOrd="3" destOrd="0" presId="urn:microsoft.com/office/officeart/2005/8/layout/cycle6"/>
    <dgm:cxn modelId="{7AAAF876-59B0-4059-8F28-E15206B86B22}" type="presParOf" srcId="{64057DE3-5162-4B5A-9318-7FA729480A9D}" destId="{0E97079A-50BA-47A0-A961-776BF3E39473}" srcOrd="4" destOrd="0" presId="urn:microsoft.com/office/officeart/2005/8/layout/cycle6"/>
    <dgm:cxn modelId="{899B646E-D692-46A6-B4DD-2DBF486551E8}" type="presParOf" srcId="{64057DE3-5162-4B5A-9318-7FA729480A9D}" destId="{7FB0BBD1-8D93-47A0-BFB3-C88CE5927352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F978F78-C320-43C7-B04A-29D3024C755F}" type="doc">
      <dgm:prSet loTypeId="urn:microsoft.com/office/officeart/2005/8/layout/pyramid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DC47BC-EAAD-4FB0-BE87-F643A4E72604}">
      <dgm:prSet custT="1"/>
      <dgm:spPr/>
      <dgm:t>
        <a:bodyPr/>
        <a:lstStyle/>
        <a:p>
          <a:pPr algn="l" rtl="0"/>
          <a:r>
            <a: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Содержание кладбищ на территории городского округа                   Анадырь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8A8250-D1BC-443B-BB0D-9E2F46398F74}" type="parTrans" cxnId="{38E6B92F-39ED-47B1-9D41-1236A0A3B83D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36CD7A-9C9A-4F1A-A238-B561A9F7340F}" type="sibTrans" cxnId="{38E6B92F-39ED-47B1-9D41-1236A0A3B83D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D672AA-3FA7-4610-9D62-4B9DF8A37D41}">
      <dgm:prSet custT="1"/>
      <dgm:spPr/>
      <dgm:t>
        <a:bodyPr/>
        <a:lstStyle/>
        <a:p>
          <a:pPr algn="l" rtl="0"/>
          <a:r>
            <a: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Содержание памятников и скульптурных композиций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FE008-C79C-4F32-888B-21AA7CF8D184}" type="parTrans" cxnId="{4649C2C0-4EF3-418C-A35D-737BF747DDE7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F1ACC-28A5-4B2F-A92E-EC7860DF6747}" type="sibTrans" cxnId="{4649C2C0-4EF3-418C-A35D-737BF747DDE7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59F90-16F7-459B-B2B2-FE8F96686E1C}">
      <dgm:prSet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Обеспечение деятельности Муниципального бюджетного учреждения городского округа Анадырь «Служба содержания и благоустройства»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DAA08-8DAD-42F1-BE6C-21BF1B595021}" type="parTrans" cxnId="{49317A54-4A9F-4E86-AD82-BF170AEEDD11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3D1ED-5A74-4590-9BA6-9F7D26F0D51B}" type="sibTrans" cxnId="{49317A54-4A9F-4E86-AD82-BF170AEEDD11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8DB10-0214-418D-A5BF-D38783905C47}">
      <dgm:prSet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Благоустройство дворовых территорий МКД  –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D6165F-1B7B-44F4-9BD0-3DC7C3FF0828}" type="parTrans" cxnId="{2FE3DFB9-CDEE-4491-81C7-047946E96A3E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78411-25B8-4172-BCD6-EC1D5762F7BD}" type="sibTrans" cxnId="{2FE3DFB9-CDEE-4491-81C7-047946E96A3E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06B359-CD98-4B31-AFE0-042F3DB1E23D}">
      <dgm:prSet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Развитие инфраструктуры индивидуального жилищного строительства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70F47-9B89-4A19-823B-8F4CA7F6791C}" type="parTrans" cxnId="{FC9933A2-FB52-4BBE-BBAE-0B8D6AD452D3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BA6196-BC83-4E6E-B15F-AD3C10A0F045}" type="sibTrans" cxnId="{FC9933A2-FB52-4BBE-BBAE-0B8D6AD452D3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89008-930F-4092-9412-0FAAA487E256}">
      <dgm:prSet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ru-RU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инициативного бюджетирования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ABC6D4-B47A-4505-AE47-9C93C525A41A}" type="parTrans" cxnId="{2769CF30-1A24-4AAC-89F7-7B74EDF07A1C}">
      <dgm:prSet/>
      <dgm:spPr/>
      <dgm:t>
        <a:bodyPr/>
        <a:lstStyle/>
        <a:p>
          <a:endParaRPr lang="ru-RU"/>
        </a:p>
      </dgm:t>
    </dgm:pt>
    <dgm:pt modelId="{46D867F1-991F-4953-BE37-000373A8AF94}" type="sibTrans" cxnId="{2769CF30-1A24-4AAC-89F7-7B74EDF07A1C}">
      <dgm:prSet/>
      <dgm:spPr/>
      <dgm:t>
        <a:bodyPr/>
        <a:lstStyle/>
        <a:p>
          <a:endParaRPr lang="ru-RU"/>
        </a:p>
      </dgm:t>
    </dgm:pt>
    <dgm:pt modelId="{38FCBF64-5237-4FB5-9220-B52A8A3F9F20}" type="pres">
      <dgm:prSet presAssocID="{2F978F78-C320-43C7-B04A-29D3024C755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31C8A6C-07CB-4A66-8A36-17F1382379DC}" type="pres">
      <dgm:prSet presAssocID="{2F978F78-C320-43C7-B04A-29D3024C755F}" presName="pyramid" presStyleLbl="node1" presStyleIdx="0" presStyleCnt="1" custScaleX="54291" custLinFactNeighborX="-6161"/>
      <dgm:spPr/>
      <dgm:t>
        <a:bodyPr/>
        <a:lstStyle/>
        <a:p>
          <a:endParaRPr lang="ru-RU"/>
        </a:p>
      </dgm:t>
    </dgm:pt>
    <dgm:pt modelId="{649C7C77-8116-45EF-B7E8-764B330B507E}" type="pres">
      <dgm:prSet presAssocID="{2F978F78-C320-43C7-B04A-29D3024C755F}" presName="theList" presStyleCnt="0"/>
      <dgm:spPr/>
      <dgm:t>
        <a:bodyPr/>
        <a:lstStyle/>
        <a:p>
          <a:endParaRPr lang="ru-RU"/>
        </a:p>
      </dgm:t>
    </dgm:pt>
    <dgm:pt modelId="{926A3722-1620-420C-B3E8-CB338BFB6173}" type="pres">
      <dgm:prSet presAssocID="{33D59F90-16F7-459B-B2B2-FE8F96686E1C}" presName="aNode" presStyleLbl="fgAcc1" presStyleIdx="0" presStyleCnt="6" custScaleX="215920" custScaleY="115450" custLinFactY="-51493" custLinFactNeighborX="-402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116BA-1F41-40BE-BE6A-D74156B5640D}" type="pres">
      <dgm:prSet presAssocID="{33D59F90-16F7-459B-B2B2-FE8F96686E1C}" presName="aSpace" presStyleCnt="0"/>
      <dgm:spPr/>
      <dgm:t>
        <a:bodyPr/>
        <a:lstStyle/>
        <a:p>
          <a:endParaRPr lang="ru-RU"/>
        </a:p>
      </dgm:t>
    </dgm:pt>
    <dgm:pt modelId="{EA3ABDA8-D4D7-49C2-B99F-DA81CF4E1241}" type="pres">
      <dgm:prSet presAssocID="{39DC47BC-EAAD-4FB0-BE87-F643A4E72604}" presName="aNode" presStyleLbl="fgAcc1" presStyleIdx="1" presStyleCnt="6" custScaleX="211815" custScaleY="55026" custLinFactY="-17542" custLinFactNeighborX="-609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79066-2913-43CE-8435-27E968B9F1AA}" type="pres">
      <dgm:prSet presAssocID="{39DC47BC-EAAD-4FB0-BE87-F643A4E72604}" presName="aSpace" presStyleCnt="0"/>
      <dgm:spPr/>
      <dgm:t>
        <a:bodyPr/>
        <a:lstStyle/>
        <a:p>
          <a:endParaRPr lang="ru-RU"/>
        </a:p>
      </dgm:t>
    </dgm:pt>
    <dgm:pt modelId="{AB5AA606-C0CA-4D3F-BA5F-CF3615439E20}" type="pres">
      <dgm:prSet presAssocID="{7ED672AA-3FA7-4610-9D62-4B9DF8A37D41}" presName="aNode" presStyleLbl="fgAcc1" presStyleIdx="2" presStyleCnt="6" custScaleX="225319" custScaleY="53175" custLinFactY="-2042" custLinFactNeighborX="-9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4EF1-A0C7-4182-BFC2-7AAE06C9FFA9}" type="pres">
      <dgm:prSet presAssocID="{7ED672AA-3FA7-4610-9D62-4B9DF8A37D41}" presName="aSpace" presStyleCnt="0"/>
      <dgm:spPr/>
      <dgm:t>
        <a:bodyPr/>
        <a:lstStyle/>
        <a:p>
          <a:endParaRPr lang="ru-RU"/>
        </a:p>
      </dgm:t>
    </dgm:pt>
    <dgm:pt modelId="{441FFF99-70F8-4E3F-A226-265F7598C436}" type="pres">
      <dgm:prSet presAssocID="{DFE8DB10-0214-418D-A5BF-D38783905C47}" presName="aNode" presStyleLbl="fgAcc1" presStyleIdx="3" presStyleCnt="6" custScaleX="176054" custLinFactY="137412" custLinFactNeighborX="-2357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4D0BB-5AA6-43A8-B495-B7D20C437730}" type="pres">
      <dgm:prSet presAssocID="{DFE8DB10-0214-418D-A5BF-D38783905C47}" presName="aSpace" presStyleCnt="0"/>
      <dgm:spPr/>
    </dgm:pt>
    <dgm:pt modelId="{7EBC0D74-4FE0-4FB6-8945-7ECD2EED85A5}" type="pres">
      <dgm:prSet presAssocID="{44289008-930F-4092-9412-0FAAA487E256}" presName="aNode" presStyleLbl="fgAcc1" presStyleIdx="4" presStyleCnt="6" custScaleX="227378" custLinFactY="156486" custLinFactNeighborX="3384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D65A6-CA0E-4336-9CDD-53F3B1F76945}" type="pres">
      <dgm:prSet presAssocID="{44289008-930F-4092-9412-0FAAA487E256}" presName="aSpace" presStyleCnt="0"/>
      <dgm:spPr/>
    </dgm:pt>
    <dgm:pt modelId="{8469D2FC-87A8-4EAA-B53F-C3DA46456AD1}" type="pres">
      <dgm:prSet presAssocID="{CC06B359-CD98-4B31-AFE0-042F3DB1E23D}" presName="aNode" presStyleLbl="fgAcc1" presStyleIdx="5" presStyleCnt="6" custScaleX="202553" custLinFactY="-174479" custLinFactNeighborX="-10512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87081-C2AA-4C1C-B09C-B9370615EC01}" type="pres">
      <dgm:prSet presAssocID="{CC06B359-CD98-4B31-AFE0-042F3DB1E23D}" presName="aSpace" presStyleCnt="0"/>
      <dgm:spPr/>
    </dgm:pt>
  </dgm:ptLst>
  <dgm:cxnLst>
    <dgm:cxn modelId="{FC9933A2-FB52-4BBE-BBAE-0B8D6AD452D3}" srcId="{2F978F78-C320-43C7-B04A-29D3024C755F}" destId="{CC06B359-CD98-4B31-AFE0-042F3DB1E23D}" srcOrd="5" destOrd="0" parTransId="{FDC70F47-9B89-4A19-823B-8F4CA7F6791C}" sibTransId="{F5BA6196-BC83-4E6E-B15F-AD3C10A0F045}"/>
    <dgm:cxn modelId="{2FE3DFB9-CDEE-4491-81C7-047946E96A3E}" srcId="{2F978F78-C320-43C7-B04A-29D3024C755F}" destId="{DFE8DB10-0214-418D-A5BF-D38783905C47}" srcOrd="3" destOrd="0" parTransId="{B6D6165F-1B7B-44F4-9BD0-3DC7C3FF0828}" sibTransId="{C5D78411-25B8-4172-BCD6-EC1D5762F7BD}"/>
    <dgm:cxn modelId="{AC05DBED-A2E5-4DEE-AE83-41F21618E161}" type="presOf" srcId="{7ED672AA-3FA7-4610-9D62-4B9DF8A37D41}" destId="{AB5AA606-C0CA-4D3F-BA5F-CF3615439E20}" srcOrd="0" destOrd="0" presId="urn:microsoft.com/office/officeart/2005/8/layout/pyramid2"/>
    <dgm:cxn modelId="{4649C2C0-4EF3-418C-A35D-737BF747DDE7}" srcId="{2F978F78-C320-43C7-B04A-29D3024C755F}" destId="{7ED672AA-3FA7-4610-9D62-4B9DF8A37D41}" srcOrd="2" destOrd="0" parTransId="{DFEFE008-C79C-4F32-888B-21AA7CF8D184}" sibTransId="{49FF1ACC-28A5-4B2F-A92E-EC7860DF6747}"/>
    <dgm:cxn modelId="{98745A3C-2F6A-4781-8A3C-C2CFE31A3772}" type="presOf" srcId="{2F978F78-C320-43C7-B04A-29D3024C755F}" destId="{38FCBF64-5237-4FB5-9220-B52A8A3F9F20}" srcOrd="0" destOrd="0" presId="urn:microsoft.com/office/officeart/2005/8/layout/pyramid2"/>
    <dgm:cxn modelId="{DB24F231-E366-46AC-BD2B-0DE5F2C0844A}" type="presOf" srcId="{33D59F90-16F7-459B-B2B2-FE8F96686E1C}" destId="{926A3722-1620-420C-B3E8-CB338BFB6173}" srcOrd="0" destOrd="0" presId="urn:microsoft.com/office/officeart/2005/8/layout/pyramid2"/>
    <dgm:cxn modelId="{49317A54-4A9F-4E86-AD82-BF170AEEDD11}" srcId="{2F978F78-C320-43C7-B04A-29D3024C755F}" destId="{33D59F90-16F7-459B-B2B2-FE8F96686E1C}" srcOrd="0" destOrd="0" parTransId="{22BDAA08-8DAD-42F1-BE6C-21BF1B595021}" sibTransId="{32F3D1ED-5A74-4590-9BA6-9F7D26F0D51B}"/>
    <dgm:cxn modelId="{ABF41F6F-E8DB-41AF-AAEE-67FEB9174FA7}" type="presOf" srcId="{DFE8DB10-0214-418D-A5BF-D38783905C47}" destId="{441FFF99-70F8-4E3F-A226-265F7598C436}" srcOrd="0" destOrd="0" presId="urn:microsoft.com/office/officeart/2005/8/layout/pyramid2"/>
    <dgm:cxn modelId="{38E6B92F-39ED-47B1-9D41-1236A0A3B83D}" srcId="{2F978F78-C320-43C7-B04A-29D3024C755F}" destId="{39DC47BC-EAAD-4FB0-BE87-F643A4E72604}" srcOrd="1" destOrd="0" parTransId="{7C8A8250-D1BC-443B-BB0D-9E2F46398F74}" sibTransId="{F036CD7A-9C9A-4F1A-A238-B561A9F7340F}"/>
    <dgm:cxn modelId="{A2085362-CEA1-4805-B2DC-B2FB76C20A3E}" type="presOf" srcId="{CC06B359-CD98-4B31-AFE0-042F3DB1E23D}" destId="{8469D2FC-87A8-4EAA-B53F-C3DA46456AD1}" srcOrd="0" destOrd="0" presId="urn:microsoft.com/office/officeart/2005/8/layout/pyramid2"/>
    <dgm:cxn modelId="{A0C5D9AC-8B3D-45D6-A228-C77C89F7EDC4}" type="presOf" srcId="{44289008-930F-4092-9412-0FAAA487E256}" destId="{7EBC0D74-4FE0-4FB6-8945-7ECD2EED85A5}" srcOrd="0" destOrd="0" presId="urn:microsoft.com/office/officeart/2005/8/layout/pyramid2"/>
    <dgm:cxn modelId="{2769CF30-1A24-4AAC-89F7-7B74EDF07A1C}" srcId="{2F978F78-C320-43C7-B04A-29D3024C755F}" destId="{44289008-930F-4092-9412-0FAAA487E256}" srcOrd="4" destOrd="0" parTransId="{5EABC6D4-B47A-4505-AE47-9C93C525A41A}" sibTransId="{46D867F1-991F-4953-BE37-000373A8AF94}"/>
    <dgm:cxn modelId="{54186D06-F690-4540-B02A-7128411B1A3A}" type="presOf" srcId="{39DC47BC-EAAD-4FB0-BE87-F643A4E72604}" destId="{EA3ABDA8-D4D7-49C2-B99F-DA81CF4E1241}" srcOrd="0" destOrd="0" presId="urn:microsoft.com/office/officeart/2005/8/layout/pyramid2"/>
    <dgm:cxn modelId="{7BB39170-B0D8-4972-9999-7CC4A0682F60}" type="presParOf" srcId="{38FCBF64-5237-4FB5-9220-B52A8A3F9F20}" destId="{731C8A6C-07CB-4A66-8A36-17F1382379DC}" srcOrd="0" destOrd="0" presId="urn:microsoft.com/office/officeart/2005/8/layout/pyramid2"/>
    <dgm:cxn modelId="{773B0A6C-B491-49B8-98C6-40DFC360515F}" type="presParOf" srcId="{38FCBF64-5237-4FB5-9220-B52A8A3F9F20}" destId="{649C7C77-8116-45EF-B7E8-764B330B507E}" srcOrd="1" destOrd="0" presId="urn:microsoft.com/office/officeart/2005/8/layout/pyramid2"/>
    <dgm:cxn modelId="{E0080CC4-0D5B-4CCA-9F9F-BCD8E87BAAE4}" type="presParOf" srcId="{649C7C77-8116-45EF-B7E8-764B330B507E}" destId="{926A3722-1620-420C-B3E8-CB338BFB6173}" srcOrd="0" destOrd="0" presId="urn:microsoft.com/office/officeart/2005/8/layout/pyramid2"/>
    <dgm:cxn modelId="{45FFE43F-15FC-4721-9E58-677EE1721667}" type="presParOf" srcId="{649C7C77-8116-45EF-B7E8-764B330B507E}" destId="{01B116BA-1F41-40BE-BE6A-D74156B5640D}" srcOrd="1" destOrd="0" presId="urn:microsoft.com/office/officeart/2005/8/layout/pyramid2"/>
    <dgm:cxn modelId="{69F81EFB-A35D-4306-9C21-C709C3836262}" type="presParOf" srcId="{649C7C77-8116-45EF-B7E8-764B330B507E}" destId="{EA3ABDA8-D4D7-49C2-B99F-DA81CF4E1241}" srcOrd="2" destOrd="0" presId="urn:microsoft.com/office/officeart/2005/8/layout/pyramid2"/>
    <dgm:cxn modelId="{3803C26C-D88D-4495-B8FB-8154E062F598}" type="presParOf" srcId="{649C7C77-8116-45EF-B7E8-764B330B507E}" destId="{99A79066-2913-43CE-8435-27E968B9F1AA}" srcOrd="3" destOrd="0" presId="urn:microsoft.com/office/officeart/2005/8/layout/pyramid2"/>
    <dgm:cxn modelId="{AA22B540-DDE8-4CAC-95FF-C5340D99F6BA}" type="presParOf" srcId="{649C7C77-8116-45EF-B7E8-764B330B507E}" destId="{AB5AA606-C0CA-4D3F-BA5F-CF3615439E20}" srcOrd="4" destOrd="0" presId="urn:microsoft.com/office/officeart/2005/8/layout/pyramid2"/>
    <dgm:cxn modelId="{799B8D1A-C18C-43B5-942F-34B98D414343}" type="presParOf" srcId="{649C7C77-8116-45EF-B7E8-764B330B507E}" destId="{E58B4EF1-A0C7-4182-BFC2-7AAE06C9FFA9}" srcOrd="5" destOrd="0" presId="urn:microsoft.com/office/officeart/2005/8/layout/pyramid2"/>
    <dgm:cxn modelId="{8181A8EE-103D-4D32-97F1-CFD4F74121CE}" type="presParOf" srcId="{649C7C77-8116-45EF-B7E8-764B330B507E}" destId="{441FFF99-70F8-4E3F-A226-265F7598C436}" srcOrd="6" destOrd="0" presId="urn:microsoft.com/office/officeart/2005/8/layout/pyramid2"/>
    <dgm:cxn modelId="{F80CC9F0-6B33-4F89-9637-81323F06250D}" type="presParOf" srcId="{649C7C77-8116-45EF-B7E8-764B330B507E}" destId="{A434D0BB-5AA6-43A8-B495-B7D20C437730}" srcOrd="7" destOrd="0" presId="urn:microsoft.com/office/officeart/2005/8/layout/pyramid2"/>
    <dgm:cxn modelId="{11200DD3-4ABD-4958-9424-70BD0F8B0506}" type="presParOf" srcId="{649C7C77-8116-45EF-B7E8-764B330B507E}" destId="{7EBC0D74-4FE0-4FB6-8945-7ECD2EED85A5}" srcOrd="8" destOrd="0" presId="urn:microsoft.com/office/officeart/2005/8/layout/pyramid2"/>
    <dgm:cxn modelId="{6CF73AF8-C15A-4371-A35E-6849E0451781}" type="presParOf" srcId="{649C7C77-8116-45EF-B7E8-764B330B507E}" destId="{0A8D65A6-CA0E-4336-9CDD-53F3B1F76945}" srcOrd="9" destOrd="0" presId="urn:microsoft.com/office/officeart/2005/8/layout/pyramid2"/>
    <dgm:cxn modelId="{8DD28923-7891-46F9-B2C1-C6C21B6330FC}" type="presParOf" srcId="{649C7C77-8116-45EF-B7E8-764B330B507E}" destId="{8469D2FC-87A8-4EAA-B53F-C3DA46456AD1}" srcOrd="10" destOrd="0" presId="urn:microsoft.com/office/officeart/2005/8/layout/pyramid2"/>
    <dgm:cxn modelId="{980FA071-40B9-45F7-84FB-7CD063265BDB}" type="presParOf" srcId="{649C7C77-8116-45EF-B7E8-764B330B507E}" destId="{21987081-C2AA-4C1C-B09C-B9370615EC01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F978F78-C320-43C7-B04A-29D3024C755F}" type="doc">
      <dgm:prSet loTypeId="urn:microsoft.com/office/officeart/2005/8/layout/pyramid2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FBAF603-F987-479C-BD88-D5A8728E7BFF}">
      <dgm:prSet custT="1"/>
      <dgm:spPr/>
      <dgm:t>
        <a:bodyPr/>
        <a:lstStyle/>
        <a:p>
          <a:pPr algn="l" rtl="0"/>
          <a:r>
            <a: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Обслуживание и ремонт детских игровых площадок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F91014-F052-4F76-8F02-761C2F4996EC}" type="parTrans" cxnId="{5B43D99B-5E4D-4CEC-9BE6-DABE3B0AAAE1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FD1E4-B68A-4715-9D70-450A4CE0E7E9}" type="sibTrans" cxnId="{5B43D99B-5E4D-4CEC-9BE6-DABE3B0AAAE1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C47BC-EAAD-4FB0-BE87-F643A4E72604}">
      <dgm:prSet custT="1"/>
      <dgm:spPr/>
      <dgm:t>
        <a:bodyPr/>
        <a:lstStyle/>
        <a:p>
          <a:pPr algn="l" rtl="0"/>
          <a:r>
            <a: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территории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8A8250-D1BC-443B-BB0D-9E2F46398F74}" type="parTrans" cxnId="{38E6B92F-39ED-47B1-9D41-1236A0A3B83D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36CD7A-9C9A-4F1A-A238-B561A9F7340F}" type="sibTrans" cxnId="{38E6B92F-39ED-47B1-9D41-1236A0A3B83D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3F2435-7BDE-4882-8525-EB9BAEAC27E1}">
      <dgm:prSet custT="1"/>
      <dgm:spPr/>
      <dgm:t>
        <a:bodyPr/>
        <a:lstStyle/>
        <a:p>
          <a:pPr algn="l" rtl="0"/>
          <a:r>
            <a: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малых архитектурных форм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454CD4-85C8-4CA4-802A-DAF81BD6AF6E}" type="parTrans" cxnId="{676CBF78-1C3D-45E6-90C4-E0165F96E48C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923EA-A22E-4C58-9B82-5B7BCF72F6FB}" type="sibTrans" cxnId="{676CBF78-1C3D-45E6-90C4-E0165F96E48C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D672AA-3FA7-4610-9D62-4B9DF8A37D41}">
      <dgm:prSet custT="1"/>
      <dgm:spPr/>
      <dgm:t>
        <a:bodyPr/>
        <a:lstStyle/>
        <a:p>
          <a:pPr algn="l" rtl="0"/>
          <a:r>
            <a: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временных общественных туалетов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FE008-C79C-4F32-888B-21AA7CF8D184}" type="parTrans" cxnId="{4649C2C0-4EF3-418C-A35D-737BF747DDE7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F1ACC-28A5-4B2F-A92E-EC7860DF6747}" type="sibTrans" cxnId="{4649C2C0-4EF3-418C-A35D-737BF747DDE7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8E4F8A-F828-4553-9BAB-71AC5320AC34}">
      <dgm:prSet custT="1"/>
      <dgm:spPr/>
      <dgm:t>
        <a:bodyPr/>
        <a:lstStyle/>
        <a:p>
          <a:pPr algn="l" rtl="0"/>
          <a:r>
            <a: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остановочных павильонов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C244D3-43B1-4304-80A4-7555ADD5FF15}" type="parTrans" cxnId="{1955975D-03EC-4A16-A8BD-5AA3E1EF8346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9AAE6D-C28E-4D3C-8F9A-A422A6C4D888}" type="sibTrans" cxnId="{1955975D-03EC-4A16-A8BD-5AA3E1EF8346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59F90-16F7-459B-B2B2-FE8F96686E1C}">
      <dgm:prSet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Озеленение территории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DAA08-8DAD-42F1-BE6C-21BF1B595021}" type="parTrans" cxnId="{49317A54-4A9F-4E86-AD82-BF170AEEDD11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3D1ED-5A74-4590-9BA6-9F7D26F0D51B}" type="sibTrans" cxnId="{49317A54-4A9F-4E86-AD82-BF170AEEDD11}">
      <dgm:prSet/>
      <dgm:spPr/>
      <dgm:t>
        <a:bodyPr/>
        <a:lstStyle/>
        <a:p>
          <a:pPr algn="l"/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8B902-1AE1-4B5A-9E59-8AFF58D8E70E}">
      <dgm:prSet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 Обустройство мест массового отдыха при проведении новогодних праздников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C3D7E-8C86-4968-AD5F-A3DB0F6D3579}" type="parTrans" cxnId="{A354645A-F36D-4068-8F8A-E656751406B2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BC9307-8656-4B6A-9F5F-F859C14CE941}" type="sibTrans" cxnId="{A354645A-F36D-4068-8F8A-E656751406B2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CBF64-5237-4FB5-9220-B52A8A3F9F20}" type="pres">
      <dgm:prSet presAssocID="{2F978F78-C320-43C7-B04A-29D3024C755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31C8A6C-07CB-4A66-8A36-17F1382379DC}" type="pres">
      <dgm:prSet presAssocID="{2F978F78-C320-43C7-B04A-29D3024C755F}" presName="pyramid" presStyleLbl="node1" presStyleIdx="0" presStyleCnt="1" custScaleX="54291" custLinFactNeighborX="-6161"/>
      <dgm:spPr/>
      <dgm:t>
        <a:bodyPr/>
        <a:lstStyle/>
        <a:p>
          <a:endParaRPr lang="ru-RU"/>
        </a:p>
      </dgm:t>
    </dgm:pt>
    <dgm:pt modelId="{649C7C77-8116-45EF-B7E8-764B330B507E}" type="pres">
      <dgm:prSet presAssocID="{2F978F78-C320-43C7-B04A-29D3024C755F}" presName="theList" presStyleCnt="0"/>
      <dgm:spPr/>
      <dgm:t>
        <a:bodyPr/>
        <a:lstStyle/>
        <a:p>
          <a:endParaRPr lang="ru-RU"/>
        </a:p>
      </dgm:t>
    </dgm:pt>
    <dgm:pt modelId="{926A3722-1620-420C-B3E8-CB338BFB6173}" type="pres">
      <dgm:prSet presAssocID="{33D59F90-16F7-459B-B2B2-FE8F96686E1C}" presName="aNode" presStyleLbl="fgAcc1" presStyleIdx="0" presStyleCnt="7" custScaleX="215920" custScaleY="37023" custLinFactY="-52539" custLinFactNeighborX="-201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116BA-1F41-40BE-BE6A-D74156B5640D}" type="pres">
      <dgm:prSet presAssocID="{33D59F90-16F7-459B-B2B2-FE8F96686E1C}" presName="aSpace" presStyleCnt="0"/>
      <dgm:spPr/>
      <dgm:t>
        <a:bodyPr/>
        <a:lstStyle/>
        <a:p>
          <a:endParaRPr lang="ru-RU"/>
        </a:p>
      </dgm:t>
    </dgm:pt>
    <dgm:pt modelId="{2DD79123-166E-4C8B-8114-293C70187451}" type="pres">
      <dgm:prSet presAssocID="{5FBAF603-F987-479C-BD88-D5A8728E7BFF}" presName="aNode" presStyleLbl="fgAcc1" presStyleIdx="1" presStyleCnt="7" custScaleX="212585" custScaleY="39225" custLinFactY="-34182" custLinFactNeighborX="-198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BABBE-022F-4756-975E-7F7DBDF372B8}" type="pres">
      <dgm:prSet presAssocID="{5FBAF603-F987-479C-BD88-D5A8728E7BFF}" presName="aSpace" presStyleCnt="0"/>
      <dgm:spPr/>
      <dgm:t>
        <a:bodyPr/>
        <a:lstStyle/>
        <a:p>
          <a:endParaRPr lang="ru-RU"/>
        </a:p>
      </dgm:t>
    </dgm:pt>
    <dgm:pt modelId="{EA3ABDA8-D4D7-49C2-B99F-DA81CF4E1241}" type="pres">
      <dgm:prSet presAssocID="{39DC47BC-EAAD-4FB0-BE87-F643A4E72604}" presName="aNode" presStyleLbl="fgAcc1" presStyleIdx="2" presStyleCnt="7" custScaleX="174471" custScaleY="31745" custLinFactY="-24233" custLinFactNeighborX="-287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79066-2913-43CE-8435-27E968B9F1AA}" type="pres">
      <dgm:prSet presAssocID="{39DC47BC-EAAD-4FB0-BE87-F643A4E72604}" presName="aSpace" presStyleCnt="0"/>
      <dgm:spPr/>
      <dgm:t>
        <a:bodyPr/>
        <a:lstStyle/>
        <a:p>
          <a:endParaRPr lang="ru-RU"/>
        </a:p>
      </dgm:t>
    </dgm:pt>
    <dgm:pt modelId="{F6DDBC7F-F383-4021-8DA1-CB7BECDFA8F1}" type="pres">
      <dgm:prSet presAssocID="{143F2435-7BDE-4882-8525-EB9BAEAC27E1}" presName="aNode" presStyleLbl="fgAcc1" presStyleIdx="3" presStyleCnt="7" custScaleX="214190" custScaleY="40155" custLinFactY="-15389" custLinFactNeighborX="-199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F5742-FE51-4E72-A721-E10D2258A17C}" type="pres">
      <dgm:prSet presAssocID="{143F2435-7BDE-4882-8525-EB9BAEAC27E1}" presName="aSpace" presStyleCnt="0"/>
      <dgm:spPr/>
      <dgm:t>
        <a:bodyPr/>
        <a:lstStyle/>
        <a:p>
          <a:endParaRPr lang="ru-RU"/>
        </a:p>
      </dgm:t>
    </dgm:pt>
    <dgm:pt modelId="{AB5AA606-C0CA-4D3F-BA5F-CF3615439E20}" type="pres">
      <dgm:prSet presAssocID="{7ED672AA-3FA7-4610-9D62-4B9DF8A37D41}" presName="aNode" presStyleLbl="fgAcc1" presStyleIdx="4" presStyleCnt="7" custScaleX="225319" custScaleY="28321" custLinFactY="-2042" custLinFactNeighborX="-210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4EF1-A0C7-4182-BFC2-7AAE06C9FFA9}" type="pres">
      <dgm:prSet presAssocID="{7ED672AA-3FA7-4610-9D62-4B9DF8A37D41}" presName="aSpace" presStyleCnt="0"/>
      <dgm:spPr/>
      <dgm:t>
        <a:bodyPr/>
        <a:lstStyle/>
        <a:p>
          <a:endParaRPr lang="ru-RU"/>
        </a:p>
      </dgm:t>
    </dgm:pt>
    <dgm:pt modelId="{C7AD2FD3-18B1-4419-A343-C6E5351BCB14}" type="pres">
      <dgm:prSet presAssocID="{1C8E4F8A-F828-4553-9BAB-71AC5320AC34}" presName="aNode" presStyleLbl="fgAcc1" presStyleIdx="5" presStyleCnt="7" custScaleX="189511" custScaleY="33659" custLinFactNeighborX="-1768" custLinFactNeighborY="58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ECEBD-0155-47A2-A8D4-16F2E1F02BF0}" type="pres">
      <dgm:prSet presAssocID="{1C8E4F8A-F828-4553-9BAB-71AC5320AC34}" presName="aSpace" presStyleCnt="0"/>
      <dgm:spPr/>
      <dgm:t>
        <a:bodyPr/>
        <a:lstStyle/>
        <a:p>
          <a:endParaRPr lang="ru-RU"/>
        </a:p>
      </dgm:t>
    </dgm:pt>
    <dgm:pt modelId="{DBBDC112-63DC-4F21-82FF-41A8906FB981}" type="pres">
      <dgm:prSet presAssocID="{A938B902-1AE1-4B5A-9E59-8AFF58D8E70E}" presName="aNode" presStyleLbl="fgAcc1" presStyleIdx="6" presStyleCnt="7" custScaleX="253846" custScaleY="43759" custLinFactY="7559" custLinFactNeighborX="-236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651540-B351-4AE4-9296-45EEC864E2E3}" type="pres">
      <dgm:prSet presAssocID="{A938B902-1AE1-4B5A-9E59-8AFF58D8E70E}" presName="aSpace" presStyleCnt="0"/>
      <dgm:spPr/>
      <dgm:t>
        <a:bodyPr/>
        <a:lstStyle/>
        <a:p>
          <a:endParaRPr lang="ru-RU"/>
        </a:p>
      </dgm:t>
    </dgm:pt>
  </dgm:ptLst>
  <dgm:cxnLst>
    <dgm:cxn modelId="{A354645A-F36D-4068-8F8A-E656751406B2}" srcId="{2F978F78-C320-43C7-B04A-29D3024C755F}" destId="{A938B902-1AE1-4B5A-9E59-8AFF58D8E70E}" srcOrd="6" destOrd="0" parTransId="{14DC3D7E-8C86-4968-AD5F-A3DB0F6D3579}" sibTransId="{58BC9307-8656-4B6A-9F5F-F859C14CE941}"/>
    <dgm:cxn modelId="{AC05DBED-A2E5-4DEE-AE83-41F21618E161}" type="presOf" srcId="{7ED672AA-3FA7-4610-9D62-4B9DF8A37D41}" destId="{AB5AA606-C0CA-4D3F-BA5F-CF3615439E20}" srcOrd="0" destOrd="0" presId="urn:microsoft.com/office/officeart/2005/8/layout/pyramid2"/>
    <dgm:cxn modelId="{676CBF78-1C3D-45E6-90C4-E0165F96E48C}" srcId="{2F978F78-C320-43C7-B04A-29D3024C755F}" destId="{143F2435-7BDE-4882-8525-EB9BAEAC27E1}" srcOrd="3" destOrd="0" parTransId="{D4454CD4-85C8-4CA4-802A-DAF81BD6AF6E}" sibTransId="{3D4923EA-A22E-4C58-9B82-5B7BCF72F6FB}"/>
    <dgm:cxn modelId="{1955975D-03EC-4A16-A8BD-5AA3E1EF8346}" srcId="{2F978F78-C320-43C7-B04A-29D3024C755F}" destId="{1C8E4F8A-F828-4553-9BAB-71AC5320AC34}" srcOrd="5" destOrd="0" parTransId="{4EC244D3-43B1-4304-80A4-7555ADD5FF15}" sibTransId="{F79AAE6D-C28E-4D3C-8F9A-A422A6C4D888}"/>
    <dgm:cxn modelId="{39F48353-DD70-40E8-847B-CE25D0B030AB}" type="presOf" srcId="{1C8E4F8A-F828-4553-9BAB-71AC5320AC34}" destId="{C7AD2FD3-18B1-4419-A343-C6E5351BCB14}" srcOrd="0" destOrd="0" presId="urn:microsoft.com/office/officeart/2005/8/layout/pyramid2"/>
    <dgm:cxn modelId="{40D128D1-E104-4AD9-8179-C9E83F7E0BC4}" type="presOf" srcId="{143F2435-7BDE-4882-8525-EB9BAEAC27E1}" destId="{F6DDBC7F-F383-4021-8DA1-CB7BECDFA8F1}" srcOrd="0" destOrd="0" presId="urn:microsoft.com/office/officeart/2005/8/layout/pyramid2"/>
    <dgm:cxn modelId="{AACF8B9D-27BA-4C6C-A23B-50ED739020DE}" type="presOf" srcId="{5FBAF603-F987-479C-BD88-D5A8728E7BFF}" destId="{2DD79123-166E-4C8B-8114-293C70187451}" srcOrd="0" destOrd="0" presId="urn:microsoft.com/office/officeart/2005/8/layout/pyramid2"/>
    <dgm:cxn modelId="{81F7F6D7-D7C1-46E3-A950-BB78BF457657}" type="presOf" srcId="{A938B902-1AE1-4B5A-9E59-8AFF58D8E70E}" destId="{DBBDC112-63DC-4F21-82FF-41A8906FB981}" srcOrd="0" destOrd="0" presId="urn:microsoft.com/office/officeart/2005/8/layout/pyramid2"/>
    <dgm:cxn modelId="{98745A3C-2F6A-4781-8A3C-C2CFE31A3772}" type="presOf" srcId="{2F978F78-C320-43C7-B04A-29D3024C755F}" destId="{38FCBF64-5237-4FB5-9220-B52A8A3F9F20}" srcOrd="0" destOrd="0" presId="urn:microsoft.com/office/officeart/2005/8/layout/pyramid2"/>
    <dgm:cxn modelId="{4649C2C0-4EF3-418C-A35D-737BF747DDE7}" srcId="{2F978F78-C320-43C7-B04A-29D3024C755F}" destId="{7ED672AA-3FA7-4610-9D62-4B9DF8A37D41}" srcOrd="4" destOrd="0" parTransId="{DFEFE008-C79C-4F32-888B-21AA7CF8D184}" sibTransId="{49FF1ACC-28A5-4B2F-A92E-EC7860DF6747}"/>
    <dgm:cxn modelId="{DB24F231-E366-46AC-BD2B-0DE5F2C0844A}" type="presOf" srcId="{33D59F90-16F7-459B-B2B2-FE8F96686E1C}" destId="{926A3722-1620-420C-B3E8-CB338BFB6173}" srcOrd="0" destOrd="0" presId="urn:microsoft.com/office/officeart/2005/8/layout/pyramid2"/>
    <dgm:cxn modelId="{49317A54-4A9F-4E86-AD82-BF170AEEDD11}" srcId="{2F978F78-C320-43C7-B04A-29D3024C755F}" destId="{33D59F90-16F7-459B-B2B2-FE8F96686E1C}" srcOrd="0" destOrd="0" parTransId="{22BDAA08-8DAD-42F1-BE6C-21BF1B595021}" sibTransId="{32F3D1ED-5A74-4590-9BA6-9F7D26F0D51B}"/>
    <dgm:cxn modelId="{38E6B92F-39ED-47B1-9D41-1236A0A3B83D}" srcId="{2F978F78-C320-43C7-B04A-29D3024C755F}" destId="{39DC47BC-EAAD-4FB0-BE87-F643A4E72604}" srcOrd="2" destOrd="0" parTransId="{7C8A8250-D1BC-443B-BB0D-9E2F46398F74}" sibTransId="{F036CD7A-9C9A-4F1A-A238-B561A9F7340F}"/>
    <dgm:cxn modelId="{5B43D99B-5E4D-4CEC-9BE6-DABE3B0AAAE1}" srcId="{2F978F78-C320-43C7-B04A-29D3024C755F}" destId="{5FBAF603-F987-479C-BD88-D5A8728E7BFF}" srcOrd="1" destOrd="0" parTransId="{D3F91014-F052-4F76-8F02-761C2F4996EC}" sibTransId="{86DFD1E4-B68A-4715-9D70-450A4CE0E7E9}"/>
    <dgm:cxn modelId="{54186D06-F690-4540-B02A-7128411B1A3A}" type="presOf" srcId="{39DC47BC-EAAD-4FB0-BE87-F643A4E72604}" destId="{EA3ABDA8-D4D7-49C2-B99F-DA81CF4E1241}" srcOrd="0" destOrd="0" presId="urn:microsoft.com/office/officeart/2005/8/layout/pyramid2"/>
    <dgm:cxn modelId="{7BB39170-B0D8-4972-9999-7CC4A0682F60}" type="presParOf" srcId="{38FCBF64-5237-4FB5-9220-B52A8A3F9F20}" destId="{731C8A6C-07CB-4A66-8A36-17F1382379DC}" srcOrd="0" destOrd="0" presId="urn:microsoft.com/office/officeart/2005/8/layout/pyramid2"/>
    <dgm:cxn modelId="{773B0A6C-B491-49B8-98C6-40DFC360515F}" type="presParOf" srcId="{38FCBF64-5237-4FB5-9220-B52A8A3F9F20}" destId="{649C7C77-8116-45EF-B7E8-764B330B507E}" srcOrd="1" destOrd="0" presId="urn:microsoft.com/office/officeart/2005/8/layout/pyramid2"/>
    <dgm:cxn modelId="{E0080CC4-0D5B-4CCA-9F9F-BCD8E87BAAE4}" type="presParOf" srcId="{649C7C77-8116-45EF-B7E8-764B330B507E}" destId="{926A3722-1620-420C-B3E8-CB338BFB6173}" srcOrd="0" destOrd="0" presId="urn:microsoft.com/office/officeart/2005/8/layout/pyramid2"/>
    <dgm:cxn modelId="{45FFE43F-15FC-4721-9E58-677EE1721667}" type="presParOf" srcId="{649C7C77-8116-45EF-B7E8-764B330B507E}" destId="{01B116BA-1F41-40BE-BE6A-D74156B5640D}" srcOrd="1" destOrd="0" presId="urn:microsoft.com/office/officeart/2005/8/layout/pyramid2"/>
    <dgm:cxn modelId="{AA985A01-C00D-4BE8-9F4D-8744BBA03195}" type="presParOf" srcId="{649C7C77-8116-45EF-B7E8-764B330B507E}" destId="{2DD79123-166E-4C8B-8114-293C70187451}" srcOrd="2" destOrd="0" presId="urn:microsoft.com/office/officeart/2005/8/layout/pyramid2"/>
    <dgm:cxn modelId="{6EEA90F3-024D-4FF7-8FD7-4F88CA022EC8}" type="presParOf" srcId="{649C7C77-8116-45EF-B7E8-764B330B507E}" destId="{85EBABBE-022F-4756-975E-7F7DBDF372B8}" srcOrd="3" destOrd="0" presId="urn:microsoft.com/office/officeart/2005/8/layout/pyramid2"/>
    <dgm:cxn modelId="{69F81EFB-A35D-4306-9C21-C709C3836262}" type="presParOf" srcId="{649C7C77-8116-45EF-B7E8-764B330B507E}" destId="{EA3ABDA8-D4D7-49C2-B99F-DA81CF4E1241}" srcOrd="4" destOrd="0" presId="urn:microsoft.com/office/officeart/2005/8/layout/pyramid2"/>
    <dgm:cxn modelId="{3803C26C-D88D-4495-B8FB-8154E062F598}" type="presParOf" srcId="{649C7C77-8116-45EF-B7E8-764B330B507E}" destId="{99A79066-2913-43CE-8435-27E968B9F1AA}" srcOrd="5" destOrd="0" presId="urn:microsoft.com/office/officeart/2005/8/layout/pyramid2"/>
    <dgm:cxn modelId="{CBDD79BA-09D3-4CB5-B053-778E1B200D73}" type="presParOf" srcId="{649C7C77-8116-45EF-B7E8-764B330B507E}" destId="{F6DDBC7F-F383-4021-8DA1-CB7BECDFA8F1}" srcOrd="6" destOrd="0" presId="urn:microsoft.com/office/officeart/2005/8/layout/pyramid2"/>
    <dgm:cxn modelId="{907BCC9A-1B17-40BF-91D9-FFAB0428C1D2}" type="presParOf" srcId="{649C7C77-8116-45EF-B7E8-764B330B507E}" destId="{7F7F5742-FE51-4E72-A721-E10D2258A17C}" srcOrd="7" destOrd="0" presId="urn:microsoft.com/office/officeart/2005/8/layout/pyramid2"/>
    <dgm:cxn modelId="{AA22B540-DDE8-4CAC-95FF-C5340D99F6BA}" type="presParOf" srcId="{649C7C77-8116-45EF-B7E8-764B330B507E}" destId="{AB5AA606-C0CA-4D3F-BA5F-CF3615439E20}" srcOrd="8" destOrd="0" presId="urn:microsoft.com/office/officeart/2005/8/layout/pyramid2"/>
    <dgm:cxn modelId="{799B8D1A-C18C-43B5-942F-34B98D414343}" type="presParOf" srcId="{649C7C77-8116-45EF-B7E8-764B330B507E}" destId="{E58B4EF1-A0C7-4182-BFC2-7AAE06C9FFA9}" srcOrd="9" destOrd="0" presId="urn:microsoft.com/office/officeart/2005/8/layout/pyramid2"/>
    <dgm:cxn modelId="{8CB838A8-3520-4DB6-9E17-AA3C5377B13C}" type="presParOf" srcId="{649C7C77-8116-45EF-B7E8-764B330B507E}" destId="{C7AD2FD3-18B1-4419-A343-C6E5351BCB14}" srcOrd="10" destOrd="0" presId="urn:microsoft.com/office/officeart/2005/8/layout/pyramid2"/>
    <dgm:cxn modelId="{5D637E40-5CEA-487C-BBCD-60E42764FFC9}" type="presParOf" srcId="{649C7C77-8116-45EF-B7E8-764B330B507E}" destId="{741ECEBD-0155-47A2-A8D4-16F2E1F02BF0}" srcOrd="11" destOrd="0" presId="urn:microsoft.com/office/officeart/2005/8/layout/pyramid2"/>
    <dgm:cxn modelId="{6955FBBE-8CAE-4825-90BD-3E7C36C26869}" type="presParOf" srcId="{649C7C77-8116-45EF-B7E8-764B330B507E}" destId="{DBBDC112-63DC-4F21-82FF-41A8906FB981}" srcOrd="12" destOrd="0" presId="urn:microsoft.com/office/officeart/2005/8/layout/pyramid2"/>
    <dgm:cxn modelId="{F31AB879-8B25-4A6F-B373-A9407ADA7D34}" type="presParOf" srcId="{649C7C77-8116-45EF-B7E8-764B330B507E}" destId="{5C651540-B351-4AE4-9296-45EEC864E2E3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cycle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250B3-F8AF-4E6C-A70A-990B3A567A91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«Обслуживание и ремонт объектов дорожного хозяйства городского округа Анадырь»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57DE3-5162-4B5A-9318-7FA729480A9D}" type="pres">
      <dgm:prSet presAssocID="{E98EB58B-D9AA-4381-95F4-B09A30B2EB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095FD3-8652-4868-9A89-097132F245D1}" type="pres">
      <dgm:prSet presAssocID="{1F3250B3-F8AF-4E6C-A70A-990B3A567A91}" presName="node" presStyleLbl="node1" presStyleIdx="0" presStyleCnt="2" custScaleX="130728" custScaleY="97809" custRadScaleRad="67199" custRadScaleInc="11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0D604-00A4-401E-B22F-0B8D30457C9A}" type="pres">
      <dgm:prSet presAssocID="{1F3250B3-F8AF-4E6C-A70A-990B3A567A91}" presName="spNode" presStyleCnt="0"/>
      <dgm:spPr/>
    </dgm:pt>
    <dgm:pt modelId="{23DED264-C665-419D-BBE4-5301520CDBB4}" type="pres">
      <dgm:prSet presAssocID="{C7D5F686-E926-45B0-B47F-2E249650509F}" presName="sibTrans" presStyleLbl="sibTrans1D1" presStyleIdx="0" presStyleCnt="2"/>
      <dgm:spPr/>
      <dgm:t>
        <a:bodyPr/>
        <a:lstStyle/>
        <a:p>
          <a:endParaRPr lang="ru-RU"/>
        </a:p>
      </dgm:t>
    </dgm:pt>
    <dgm:pt modelId="{85AE2057-43E7-4DB0-9FC2-D8BEDC46C41A}" type="pres">
      <dgm:prSet presAssocID="{88DC419E-54BD-48CC-9DAC-07A8154EE0D3}" presName="node" presStyleLbl="node1" presStyleIdx="1" presStyleCnt="2" custScaleX="122829" custScaleY="94891" custRadScaleRad="70060" custRadScaleInc="185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079A-50BA-47A0-A961-776BF3E39473}" type="pres">
      <dgm:prSet presAssocID="{88DC419E-54BD-48CC-9DAC-07A8154EE0D3}" presName="spNode" presStyleCnt="0"/>
      <dgm:spPr/>
    </dgm:pt>
    <dgm:pt modelId="{7FB0BBD1-8D93-47A0-BFB3-C88CE5927352}" type="pres">
      <dgm:prSet presAssocID="{600EEBBF-5DDF-495A-8F71-A691715567CB}" presName="sibTrans" presStyleLbl="sibTrans1D1" presStyleIdx="1" presStyleCnt="2"/>
      <dgm:spPr/>
      <dgm:t>
        <a:bodyPr/>
        <a:lstStyle/>
        <a:p>
          <a:endParaRPr lang="ru-RU"/>
        </a:p>
      </dgm:t>
    </dgm:pt>
  </dgm:ptLst>
  <dgm:cxnLst>
    <dgm:cxn modelId="{DBF00C5C-12F1-4CF6-9405-97D699670D01}" type="presOf" srcId="{E98EB58B-D9AA-4381-95F4-B09A30B2EB40}" destId="{64057DE3-5162-4B5A-9318-7FA729480A9D}" srcOrd="0" destOrd="0" presId="urn:microsoft.com/office/officeart/2005/8/layout/cycle6"/>
    <dgm:cxn modelId="{7B8B2A33-553A-4EA3-96AA-A0C8F1A32F9F}" type="presOf" srcId="{C7D5F686-E926-45B0-B47F-2E249650509F}" destId="{23DED264-C665-419D-BBE4-5301520CDBB4}" srcOrd="0" destOrd="0" presId="urn:microsoft.com/office/officeart/2005/8/layout/cycle6"/>
    <dgm:cxn modelId="{2DF87A45-E28F-4AF6-9904-F17A3AB85BA7}" srcId="{E98EB58B-D9AA-4381-95F4-B09A30B2EB40}" destId="{1F3250B3-F8AF-4E6C-A70A-990B3A567A91}" srcOrd="0" destOrd="0" parTransId="{59A886A1-DB54-4EA7-AD69-303E5DC3D6FF}" sibTransId="{C7D5F686-E926-45B0-B47F-2E249650509F}"/>
    <dgm:cxn modelId="{C4F52D4C-A8CA-448E-9C9C-4833C356094F}" type="presOf" srcId="{1F3250B3-F8AF-4E6C-A70A-990B3A567A91}" destId="{AF095FD3-8652-4868-9A89-097132F245D1}" srcOrd="0" destOrd="0" presId="urn:microsoft.com/office/officeart/2005/8/layout/cycle6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E8D22493-5A4C-4067-BE3A-28520D022DAA}" type="presOf" srcId="{88DC419E-54BD-48CC-9DAC-07A8154EE0D3}" destId="{85AE2057-43E7-4DB0-9FC2-D8BEDC46C41A}" srcOrd="0" destOrd="0" presId="urn:microsoft.com/office/officeart/2005/8/layout/cycle6"/>
    <dgm:cxn modelId="{DB2B8795-D359-4BA4-ACE6-4A8CE9DB56A2}" type="presOf" srcId="{600EEBBF-5DDF-495A-8F71-A691715567CB}" destId="{7FB0BBD1-8D93-47A0-BFB3-C88CE5927352}" srcOrd="0" destOrd="0" presId="urn:microsoft.com/office/officeart/2005/8/layout/cycle6"/>
    <dgm:cxn modelId="{148DA05A-7D34-4537-B3B6-CFD71DC8C7FE}" type="presParOf" srcId="{64057DE3-5162-4B5A-9318-7FA729480A9D}" destId="{AF095FD3-8652-4868-9A89-097132F245D1}" srcOrd="0" destOrd="0" presId="urn:microsoft.com/office/officeart/2005/8/layout/cycle6"/>
    <dgm:cxn modelId="{D6AA8A5C-455F-477F-B961-E4812B6836C0}" type="presParOf" srcId="{64057DE3-5162-4B5A-9318-7FA729480A9D}" destId="{D9B0D604-00A4-401E-B22F-0B8D30457C9A}" srcOrd="1" destOrd="0" presId="urn:microsoft.com/office/officeart/2005/8/layout/cycle6"/>
    <dgm:cxn modelId="{8854B719-9225-4C40-B192-4BFCFF9D25CA}" type="presParOf" srcId="{64057DE3-5162-4B5A-9318-7FA729480A9D}" destId="{23DED264-C665-419D-BBE4-5301520CDBB4}" srcOrd="2" destOrd="0" presId="urn:microsoft.com/office/officeart/2005/8/layout/cycle6"/>
    <dgm:cxn modelId="{97A24140-06F6-4DCF-B25C-BCBD42A584AD}" type="presParOf" srcId="{64057DE3-5162-4B5A-9318-7FA729480A9D}" destId="{85AE2057-43E7-4DB0-9FC2-D8BEDC46C41A}" srcOrd="3" destOrd="0" presId="urn:microsoft.com/office/officeart/2005/8/layout/cycle6"/>
    <dgm:cxn modelId="{7AAAF876-59B0-4059-8F28-E15206B86B22}" type="presParOf" srcId="{64057DE3-5162-4B5A-9318-7FA729480A9D}" destId="{0E97079A-50BA-47A0-A961-776BF3E39473}" srcOrd="4" destOrd="0" presId="urn:microsoft.com/office/officeart/2005/8/layout/cycle6"/>
    <dgm:cxn modelId="{899B646E-D692-46A6-B4DD-2DBF486551E8}" type="presParOf" srcId="{64057DE3-5162-4B5A-9318-7FA729480A9D}" destId="{7FB0BBD1-8D93-47A0-BFB3-C88CE5927352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cycle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250B3-F8AF-4E6C-A70A-990B3A567A91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«Уличное освещение»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57DE3-5162-4B5A-9318-7FA729480A9D}" type="pres">
      <dgm:prSet presAssocID="{E98EB58B-D9AA-4381-95F4-B09A30B2EB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095FD3-8652-4868-9A89-097132F245D1}" type="pres">
      <dgm:prSet presAssocID="{1F3250B3-F8AF-4E6C-A70A-990B3A567A91}" presName="node" presStyleLbl="node1" presStyleIdx="0" presStyleCnt="2" custScaleX="130728" custScaleY="97809" custRadScaleRad="67199" custRadScaleInc="11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0D604-00A4-401E-B22F-0B8D30457C9A}" type="pres">
      <dgm:prSet presAssocID="{1F3250B3-F8AF-4E6C-A70A-990B3A567A91}" presName="spNode" presStyleCnt="0"/>
      <dgm:spPr/>
    </dgm:pt>
    <dgm:pt modelId="{23DED264-C665-419D-BBE4-5301520CDBB4}" type="pres">
      <dgm:prSet presAssocID="{C7D5F686-E926-45B0-B47F-2E249650509F}" presName="sibTrans" presStyleLbl="sibTrans1D1" presStyleIdx="0" presStyleCnt="2"/>
      <dgm:spPr/>
      <dgm:t>
        <a:bodyPr/>
        <a:lstStyle/>
        <a:p>
          <a:endParaRPr lang="ru-RU"/>
        </a:p>
      </dgm:t>
    </dgm:pt>
    <dgm:pt modelId="{85AE2057-43E7-4DB0-9FC2-D8BEDC46C41A}" type="pres">
      <dgm:prSet presAssocID="{88DC419E-54BD-48CC-9DAC-07A8154EE0D3}" presName="node" presStyleLbl="node1" presStyleIdx="1" presStyleCnt="2" custScaleX="122829" custScaleY="47506" custRadScaleRad="44607" custRadScaleInc="216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079A-50BA-47A0-A961-776BF3E39473}" type="pres">
      <dgm:prSet presAssocID="{88DC419E-54BD-48CC-9DAC-07A8154EE0D3}" presName="spNode" presStyleCnt="0"/>
      <dgm:spPr/>
    </dgm:pt>
    <dgm:pt modelId="{7FB0BBD1-8D93-47A0-BFB3-C88CE5927352}" type="pres">
      <dgm:prSet presAssocID="{600EEBBF-5DDF-495A-8F71-A691715567CB}" presName="sibTrans" presStyleLbl="sibTrans1D1" presStyleIdx="1" presStyleCnt="2"/>
      <dgm:spPr/>
      <dgm:t>
        <a:bodyPr/>
        <a:lstStyle/>
        <a:p>
          <a:endParaRPr lang="ru-RU"/>
        </a:p>
      </dgm:t>
    </dgm:pt>
  </dgm:ptLst>
  <dgm:cxnLst>
    <dgm:cxn modelId="{DBF00C5C-12F1-4CF6-9405-97D699670D01}" type="presOf" srcId="{E98EB58B-D9AA-4381-95F4-B09A30B2EB40}" destId="{64057DE3-5162-4B5A-9318-7FA729480A9D}" srcOrd="0" destOrd="0" presId="urn:microsoft.com/office/officeart/2005/8/layout/cycle6"/>
    <dgm:cxn modelId="{7B8B2A33-553A-4EA3-96AA-A0C8F1A32F9F}" type="presOf" srcId="{C7D5F686-E926-45B0-B47F-2E249650509F}" destId="{23DED264-C665-419D-BBE4-5301520CDBB4}" srcOrd="0" destOrd="0" presId="urn:microsoft.com/office/officeart/2005/8/layout/cycle6"/>
    <dgm:cxn modelId="{2DF87A45-E28F-4AF6-9904-F17A3AB85BA7}" srcId="{E98EB58B-D9AA-4381-95F4-B09A30B2EB40}" destId="{1F3250B3-F8AF-4E6C-A70A-990B3A567A91}" srcOrd="0" destOrd="0" parTransId="{59A886A1-DB54-4EA7-AD69-303E5DC3D6FF}" sibTransId="{C7D5F686-E926-45B0-B47F-2E249650509F}"/>
    <dgm:cxn modelId="{C4F52D4C-A8CA-448E-9C9C-4833C356094F}" type="presOf" srcId="{1F3250B3-F8AF-4E6C-A70A-990B3A567A91}" destId="{AF095FD3-8652-4868-9A89-097132F245D1}" srcOrd="0" destOrd="0" presId="urn:microsoft.com/office/officeart/2005/8/layout/cycle6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E8D22493-5A4C-4067-BE3A-28520D022DAA}" type="presOf" srcId="{88DC419E-54BD-48CC-9DAC-07A8154EE0D3}" destId="{85AE2057-43E7-4DB0-9FC2-D8BEDC46C41A}" srcOrd="0" destOrd="0" presId="urn:microsoft.com/office/officeart/2005/8/layout/cycle6"/>
    <dgm:cxn modelId="{DB2B8795-D359-4BA4-ACE6-4A8CE9DB56A2}" type="presOf" srcId="{600EEBBF-5DDF-495A-8F71-A691715567CB}" destId="{7FB0BBD1-8D93-47A0-BFB3-C88CE5927352}" srcOrd="0" destOrd="0" presId="urn:microsoft.com/office/officeart/2005/8/layout/cycle6"/>
    <dgm:cxn modelId="{148DA05A-7D34-4537-B3B6-CFD71DC8C7FE}" type="presParOf" srcId="{64057DE3-5162-4B5A-9318-7FA729480A9D}" destId="{AF095FD3-8652-4868-9A89-097132F245D1}" srcOrd="0" destOrd="0" presId="urn:microsoft.com/office/officeart/2005/8/layout/cycle6"/>
    <dgm:cxn modelId="{D6AA8A5C-455F-477F-B961-E4812B6836C0}" type="presParOf" srcId="{64057DE3-5162-4B5A-9318-7FA729480A9D}" destId="{D9B0D604-00A4-401E-B22F-0B8D30457C9A}" srcOrd="1" destOrd="0" presId="urn:microsoft.com/office/officeart/2005/8/layout/cycle6"/>
    <dgm:cxn modelId="{8854B719-9225-4C40-B192-4BFCFF9D25CA}" type="presParOf" srcId="{64057DE3-5162-4B5A-9318-7FA729480A9D}" destId="{23DED264-C665-419D-BBE4-5301520CDBB4}" srcOrd="2" destOrd="0" presId="urn:microsoft.com/office/officeart/2005/8/layout/cycle6"/>
    <dgm:cxn modelId="{97A24140-06F6-4DCF-B25C-BCBD42A584AD}" type="presParOf" srcId="{64057DE3-5162-4B5A-9318-7FA729480A9D}" destId="{85AE2057-43E7-4DB0-9FC2-D8BEDC46C41A}" srcOrd="3" destOrd="0" presId="urn:microsoft.com/office/officeart/2005/8/layout/cycle6"/>
    <dgm:cxn modelId="{7AAAF876-59B0-4059-8F28-E15206B86B22}" type="presParOf" srcId="{64057DE3-5162-4B5A-9318-7FA729480A9D}" destId="{0E97079A-50BA-47A0-A961-776BF3E39473}" srcOrd="4" destOrd="0" presId="urn:microsoft.com/office/officeart/2005/8/layout/cycle6"/>
    <dgm:cxn modelId="{899B646E-D692-46A6-B4DD-2DBF486551E8}" type="presParOf" srcId="{64057DE3-5162-4B5A-9318-7FA729480A9D}" destId="{7FB0BBD1-8D93-47A0-BFB3-C88CE5927352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cycle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250B3-F8AF-4E6C-A70A-990B3A567A91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«Реализация национального проекта «Безопасные и </a:t>
          </a:r>
          <a:r>
            <a:rPr lang="ru-RU" sz="158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качественные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автомобильные дороги», в рамках регионального проекта «Дорожная сеть»  4,5 км.  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57DE3-5162-4B5A-9318-7FA729480A9D}" type="pres">
      <dgm:prSet presAssocID="{E98EB58B-D9AA-4381-95F4-B09A30B2EB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095FD3-8652-4868-9A89-097132F245D1}" type="pres">
      <dgm:prSet presAssocID="{1F3250B3-F8AF-4E6C-A70A-990B3A567A91}" presName="node" presStyleLbl="node1" presStyleIdx="0" presStyleCnt="2" custScaleX="123723" custScaleY="58268" custRadScaleRad="72652" custRadScaleInc="146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0D604-00A4-401E-B22F-0B8D30457C9A}" type="pres">
      <dgm:prSet presAssocID="{1F3250B3-F8AF-4E6C-A70A-990B3A567A91}" presName="spNode" presStyleCnt="0"/>
      <dgm:spPr/>
    </dgm:pt>
    <dgm:pt modelId="{23DED264-C665-419D-BBE4-5301520CDBB4}" type="pres">
      <dgm:prSet presAssocID="{C7D5F686-E926-45B0-B47F-2E249650509F}" presName="sibTrans" presStyleLbl="sibTrans1D1" presStyleIdx="0" presStyleCnt="2"/>
      <dgm:spPr/>
      <dgm:t>
        <a:bodyPr/>
        <a:lstStyle/>
        <a:p>
          <a:endParaRPr lang="ru-RU"/>
        </a:p>
      </dgm:t>
    </dgm:pt>
    <dgm:pt modelId="{85AE2057-43E7-4DB0-9FC2-D8BEDC46C41A}" type="pres">
      <dgm:prSet presAssocID="{88DC419E-54BD-48CC-9DAC-07A8154EE0D3}" presName="node" presStyleLbl="node1" presStyleIdx="1" presStyleCnt="2" custScaleX="100368" custScaleY="120352" custRadScaleRad="51617" custRadScaleInc="199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079A-50BA-47A0-A961-776BF3E39473}" type="pres">
      <dgm:prSet presAssocID="{88DC419E-54BD-48CC-9DAC-07A8154EE0D3}" presName="spNode" presStyleCnt="0"/>
      <dgm:spPr/>
    </dgm:pt>
    <dgm:pt modelId="{7FB0BBD1-8D93-47A0-BFB3-C88CE5927352}" type="pres">
      <dgm:prSet presAssocID="{600EEBBF-5DDF-495A-8F71-A691715567CB}" presName="sibTrans" presStyleLbl="sibTrans1D1" presStyleIdx="1" presStyleCnt="2"/>
      <dgm:spPr/>
      <dgm:t>
        <a:bodyPr/>
        <a:lstStyle/>
        <a:p>
          <a:endParaRPr lang="ru-RU"/>
        </a:p>
      </dgm:t>
    </dgm:pt>
  </dgm:ptLst>
  <dgm:cxnLst>
    <dgm:cxn modelId="{DBF00C5C-12F1-4CF6-9405-97D699670D01}" type="presOf" srcId="{E98EB58B-D9AA-4381-95F4-B09A30B2EB40}" destId="{64057DE3-5162-4B5A-9318-7FA729480A9D}" srcOrd="0" destOrd="0" presId="urn:microsoft.com/office/officeart/2005/8/layout/cycle6"/>
    <dgm:cxn modelId="{7B8B2A33-553A-4EA3-96AA-A0C8F1A32F9F}" type="presOf" srcId="{C7D5F686-E926-45B0-B47F-2E249650509F}" destId="{23DED264-C665-419D-BBE4-5301520CDBB4}" srcOrd="0" destOrd="0" presId="urn:microsoft.com/office/officeart/2005/8/layout/cycle6"/>
    <dgm:cxn modelId="{2DF87A45-E28F-4AF6-9904-F17A3AB85BA7}" srcId="{E98EB58B-D9AA-4381-95F4-B09A30B2EB40}" destId="{1F3250B3-F8AF-4E6C-A70A-990B3A567A91}" srcOrd="0" destOrd="0" parTransId="{59A886A1-DB54-4EA7-AD69-303E5DC3D6FF}" sibTransId="{C7D5F686-E926-45B0-B47F-2E249650509F}"/>
    <dgm:cxn modelId="{C4F52D4C-A8CA-448E-9C9C-4833C356094F}" type="presOf" srcId="{1F3250B3-F8AF-4E6C-A70A-990B3A567A91}" destId="{AF095FD3-8652-4868-9A89-097132F245D1}" srcOrd="0" destOrd="0" presId="urn:microsoft.com/office/officeart/2005/8/layout/cycle6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E8D22493-5A4C-4067-BE3A-28520D022DAA}" type="presOf" srcId="{88DC419E-54BD-48CC-9DAC-07A8154EE0D3}" destId="{85AE2057-43E7-4DB0-9FC2-D8BEDC46C41A}" srcOrd="0" destOrd="0" presId="urn:microsoft.com/office/officeart/2005/8/layout/cycle6"/>
    <dgm:cxn modelId="{DB2B8795-D359-4BA4-ACE6-4A8CE9DB56A2}" type="presOf" srcId="{600EEBBF-5DDF-495A-8F71-A691715567CB}" destId="{7FB0BBD1-8D93-47A0-BFB3-C88CE5927352}" srcOrd="0" destOrd="0" presId="urn:microsoft.com/office/officeart/2005/8/layout/cycle6"/>
    <dgm:cxn modelId="{148DA05A-7D34-4537-B3B6-CFD71DC8C7FE}" type="presParOf" srcId="{64057DE3-5162-4B5A-9318-7FA729480A9D}" destId="{AF095FD3-8652-4868-9A89-097132F245D1}" srcOrd="0" destOrd="0" presId="urn:microsoft.com/office/officeart/2005/8/layout/cycle6"/>
    <dgm:cxn modelId="{D6AA8A5C-455F-477F-B961-E4812B6836C0}" type="presParOf" srcId="{64057DE3-5162-4B5A-9318-7FA729480A9D}" destId="{D9B0D604-00A4-401E-B22F-0B8D30457C9A}" srcOrd="1" destOrd="0" presId="urn:microsoft.com/office/officeart/2005/8/layout/cycle6"/>
    <dgm:cxn modelId="{8854B719-9225-4C40-B192-4BFCFF9D25CA}" type="presParOf" srcId="{64057DE3-5162-4B5A-9318-7FA729480A9D}" destId="{23DED264-C665-419D-BBE4-5301520CDBB4}" srcOrd="2" destOrd="0" presId="urn:microsoft.com/office/officeart/2005/8/layout/cycle6"/>
    <dgm:cxn modelId="{97A24140-06F6-4DCF-B25C-BCBD42A584AD}" type="presParOf" srcId="{64057DE3-5162-4B5A-9318-7FA729480A9D}" destId="{85AE2057-43E7-4DB0-9FC2-D8BEDC46C41A}" srcOrd="3" destOrd="0" presId="urn:microsoft.com/office/officeart/2005/8/layout/cycle6"/>
    <dgm:cxn modelId="{7AAAF876-59B0-4059-8F28-E15206B86B22}" type="presParOf" srcId="{64057DE3-5162-4B5A-9318-7FA729480A9D}" destId="{0E97079A-50BA-47A0-A961-776BF3E39473}" srcOrd="4" destOrd="0" presId="urn:microsoft.com/office/officeart/2005/8/layout/cycle6"/>
    <dgm:cxn modelId="{899B646E-D692-46A6-B4DD-2DBF486551E8}" type="presParOf" srcId="{64057DE3-5162-4B5A-9318-7FA729480A9D}" destId="{7FB0BBD1-8D93-47A0-BFB3-C88CE5927352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64F07E-5D75-4D59-B40E-247735B7866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0FB7C98-5977-49A0-AE95-2924C5C1BB99}">
      <dgm:prSet phldrT="[Текст]"/>
      <dgm:spPr>
        <a:solidFill>
          <a:schemeClr val="tx2">
            <a:lumMod val="25000"/>
            <a:lumOff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молодые семьи</a:t>
          </a:r>
          <a:endParaRPr lang="ru-RU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96AD1-9D1D-4B86-AD20-469F1FDB2F11}" type="parTrans" cxnId="{5136DAFA-5B0A-4818-89EE-56C5BE0589D9}">
      <dgm:prSet/>
      <dgm:spPr/>
      <dgm:t>
        <a:bodyPr/>
        <a:lstStyle/>
        <a:p>
          <a:endParaRPr lang="ru-RU" b="1">
            <a:solidFill>
              <a:schemeClr val="accent3">
                <a:lumMod val="50000"/>
              </a:schemeClr>
            </a:solidFill>
          </a:endParaRPr>
        </a:p>
      </dgm:t>
    </dgm:pt>
    <dgm:pt modelId="{0E4B51A9-DAD5-401A-AC53-FDAE12FE788D}" type="sibTrans" cxnId="{5136DAFA-5B0A-4818-89EE-56C5BE0589D9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b="1">
            <a:solidFill>
              <a:schemeClr val="accent3">
                <a:lumMod val="50000"/>
              </a:schemeClr>
            </a:solidFill>
          </a:endParaRPr>
        </a:p>
      </dgm:t>
    </dgm:pt>
    <dgm:pt modelId="{58281DF7-9741-4426-AB2F-D337DBBD6DBC}">
      <dgm:prSet phldrT="[Текст]"/>
      <dgm:spPr>
        <a:solidFill>
          <a:schemeClr val="tx2">
            <a:lumMod val="25000"/>
            <a:lumOff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100 %            4,7 млн. руб.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615A84FD-CF1A-41EA-98B9-36916D39AC7B}" type="parTrans" cxnId="{961D8803-F10E-4DE9-B698-0ACE42309D8B}">
      <dgm:prSet/>
      <dgm:spPr/>
      <dgm:t>
        <a:bodyPr/>
        <a:lstStyle/>
        <a:p>
          <a:endParaRPr lang="ru-RU" b="1">
            <a:solidFill>
              <a:schemeClr val="accent3">
                <a:lumMod val="50000"/>
              </a:schemeClr>
            </a:solidFill>
          </a:endParaRPr>
        </a:p>
      </dgm:t>
    </dgm:pt>
    <dgm:pt modelId="{C51FC9D8-9CF1-4747-BD84-05D784453104}" type="sibTrans" cxnId="{961D8803-F10E-4DE9-B698-0ACE42309D8B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b="1">
            <a:solidFill>
              <a:schemeClr val="accent3">
                <a:lumMod val="50000"/>
              </a:schemeClr>
            </a:solidFill>
          </a:endParaRPr>
        </a:p>
      </dgm:t>
    </dgm:pt>
    <dgm:pt modelId="{2DECBEA4-713C-4760-A8E4-F61440D5BFDB}" type="pres">
      <dgm:prSet presAssocID="{5A64F07E-5D75-4D59-B40E-247735B78666}" presName="Name0" presStyleCnt="0">
        <dgm:presLayoutVars>
          <dgm:dir/>
          <dgm:resizeHandles val="exact"/>
        </dgm:presLayoutVars>
      </dgm:prSet>
      <dgm:spPr/>
    </dgm:pt>
    <dgm:pt modelId="{20FDA2D9-C59C-4B47-86E5-7B567467986B}" type="pres">
      <dgm:prSet presAssocID="{C0FB7C98-5977-49A0-AE95-2924C5C1BB9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57CCE-214D-4CAA-B615-77D77D554451}" type="pres">
      <dgm:prSet presAssocID="{0E4B51A9-DAD5-401A-AC53-FDAE12FE788D}" presName="sibTrans" presStyleLbl="sibTrans2D1" presStyleIdx="0" presStyleCnt="1"/>
      <dgm:spPr/>
      <dgm:t>
        <a:bodyPr/>
        <a:lstStyle/>
        <a:p>
          <a:endParaRPr lang="ru-RU"/>
        </a:p>
      </dgm:t>
    </dgm:pt>
    <dgm:pt modelId="{AD320120-B3F1-4126-BE5A-8531804215BC}" type="pres">
      <dgm:prSet presAssocID="{0E4B51A9-DAD5-401A-AC53-FDAE12FE788D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128A1847-F80B-443A-918A-160724DC0101}" type="pres">
      <dgm:prSet presAssocID="{58281DF7-9741-4426-AB2F-D337DBBD6DB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E37D3D-D32A-4B28-8E9F-2FC8D3EB4D65}" type="presOf" srcId="{C0FB7C98-5977-49A0-AE95-2924C5C1BB99}" destId="{20FDA2D9-C59C-4B47-86E5-7B567467986B}" srcOrd="0" destOrd="0" presId="urn:microsoft.com/office/officeart/2005/8/layout/process1"/>
    <dgm:cxn modelId="{5220A0DB-8F6B-47BC-971F-CD64E30569A2}" type="presOf" srcId="{0E4B51A9-DAD5-401A-AC53-FDAE12FE788D}" destId="{AD320120-B3F1-4126-BE5A-8531804215BC}" srcOrd="1" destOrd="0" presId="urn:microsoft.com/office/officeart/2005/8/layout/process1"/>
    <dgm:cxn modelId="{961D8803-F10E-4DE9-B698-0ACE42309D8B}" srcId="{5A64F07E-5D75-4D59-B40E-247735B78666}" destId="{58281DF7-9741-4426-AB2F-D337DBBD6DBC}" srcOrd="1" destOrd="0" parTransId="{615A84FD-CF1A-41EA-98B9-36916D39AC7B}" sibTransId="{C51FC9D8-9CF1-4747-BD84-05D784453104}"/>
    <dgm:cxn modelId="{A72B75CD-32D6-44AC-8906-0382F54CF09A}" type="presOf" srcId="{58281DF7-9741-4426-AB2F-D337DBBD6DBC}" destId="{128A1847-F80B-443A-918A-160724DC0101}" srcOrd="0" destOrd="0" presId="urn:microsoft.com/office/officeart/2005/8/layout/process1"/>
    <dgm:cxn modelId="{CF6150F9-68E7-45FE-A5E0-42083E19FF16}" type="presOf" srcId="{0E4B51A9-DAD5-401A-AC53-FDAE12FE788D}" destId="{E4257CCE-214D-4CAA-B615-77D77D554451}" srcOrd="0" destOrd="0" presId="urn:microsoft.com/office/officeart/2005/8/layout/process1"/>
    <dgm:cxn modelId="{5136DAFA-5B0A-4818-89EE-56C5BE0589D9}" srcId="{5A64F07E-5D75-4D59-B40E-247735B78666}" destId="{C0FB7C98-5977-49A0-AE95-2924C5C1BB99}" srcOrd="0" destOrd="0" parTransId="{83196AD1-9D1D-4B86-AD20-469F1FDB2F11}" sibTransId="{0E4B51A9-DAD5-401A-AC53-FDAE12FE788D}"/>
    <dgm:cxn modelId="{E269C6F2-E0F6-4F5D-B1E2-F79BE33B1475}" type="presOf" srcId="{5A64F07E-5D75-4D59-B40E-247735B78666}" destId="{2DECBEA4-713C-4760-A8E4-F61440D5BFDB}" srcOrd="0" destOrd="0" presId="urn:microsoft.com/office/officeart/2005/8/layout/process1"/>
    <dgm:cxn modelId="{888172B2-979D-445D-AF0C-C9727B3BF993}" type="presParOf" srcId="{2DECBEA4-713C-4760-A8E4-F61440D5BFDB}" destId="{20FDA2D9-C59C-4B47-86E5-7B567467986B}" srcOrd="0" destOrd="0" presId="urn:microsoft.com/office/officeart/2005/8/layout/process1"/>
    <dgm:cxn modelId="{A2E738DF-4F0C-476D-90F4-8C7B13CD1C66}" type="presParOf" srcId="{2DECBEA4-713C-4760-A8E4-F61440D5BFDB}" destId="{E4257CCE-214D-4CAA-B615-77D77D554451}" srcOrd="1" destOrd="0" presId="urn:microsoft.com/office/officeart/2005/8/layout/process1"/>
    <dgm:cxn modelId="{9C257A9D-63AE-4CBF-A27D-8117BEC5F19B}" type="presParOf" srcId="{E4257CCE-214D-4CAA-B615-77D77D554451}" destId="{AD320120-B3F1-4126-BE5A-8531804215BC}" srcOrd="0" destOrd="0" presId="urn:microsoft.com/office/officeart/2005/8/layout/process1"/>
    <dgm:cxn modelId="{F39E13F4-47AF-48F0-A89A-CB6BB9F0679C}" type="presParOf" srcId="{2DECBEA4-713C-4760-A8E4-F61440D5BFDB}" destId="{128A1847-F80B-443A-918A-160724DC010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cycle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250B3-F8AF-4E6C-A70A-990B3A567A91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«Доступное и комфортное жильё в городском округе Анадырь»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«Предоставление жилых помещений детям-сиротам и лицам из их числа» </a:t>
          </a:r>
          <a:r>
            <a:rPr lang="ru-RU" dirty="0" smtClean="0">
              <a:solidFill>
                <a:srgbClr val="66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994F9-23ED-4973-AE85-98A69E0DAF9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«Учет, инвентаризация, распоряжение жилищным фондом» </a:t>
          </a:r>
          <a:r>
            <a:rPr lang="ru-RU" dirty="0" smtClean="0">
              <a:solidFill>
                <a:srgbClr val="66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9D51A-4411-4DA2-989F-BA5144CCDD2B}" type="parTrans" cxnId="{671F7475-322F-481C-A375-83534386EB4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3FE40-E61E-4BFB-95B0-26FB39D2BF52}" type="sibTrans" cxnId="{671F7475-322F-481C-A375-83534386EB4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57DE3-5162-4B5A-9318-7FA729480A9D}" type="pres">
      <dgm:prSet presAssocID="{E98EB58B-D9AA-4381-95F4-B09A30B2EB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095FD3-8652-4868-9A89-097132F245D1}" type="pres">
      <dgm:prSet presAssocID="{1F3250B3-F8AF-4E6C-A70A-990B3A567A91}" presName="node" presStyleLbl="node1" presStyleIdx="0" presStyleCnt="3" custScaleX="233077" custScaleY="145287" custRadScaleRad="111464" custRadScaleInc="16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0D604-00A4-401E-B22F-0B8D30457C9A}" type="pres">
      <dgm:prSet presAssocID="{1F3250B3-F8AF-4E6C-A70A-990B3A567A91}" presName="spNode" presStyleCnt="0"/>
      <dgm:spPr/>
    </dgm:pt>
    <dgm:pt modelId="{23DED264-C665-419D-BBE4-5301520CDBB4}" type="pres">
      <dgm:prSet presAssocID="{C7D5F686-E926-45B0-B47F-2E249650509F}" presName="sibTrans" presStyleLbl="sibTrans1D1" presStyleIdx="0" presStyleCnt="3"/>
      <dgm:spPr/>
      <dgm:t>
        <a:bodyPr/>
        <a:lstStyle/>
        <a:p>
          <a:endParaRPr lang="ru-RU"/>
        </a:p>
      </dgm:t>
    </dgm:pt>
    <dgm:pt modelId="{B9FFB7C3-F8F4-4EDB-ABE6-24698A4B6EFD}" type="pres">
      <dgm:prSet presAssocID="{AC1994F9-23ED-4973-AE85-98A69E0DAF95}" presName="node" presStyleLbl="node1" presStyleIdx="1" presStyleCnt="3" custScaleX="206023" custScaleY="160382" custRadScaleRad="165791" custRadScaleInc="-56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28E2D-09A6-45F9-93D9-F92CBAC9C4DD}" type="pres">
      <dgm:prSet presAssocID="{AC1994F9-23ED-4973-AE85-98A69E0DAF95}" presName="spNode" presStyleCnt="0"/>
      <dgm:spPr/>
    </dgm:pt>
    <dgm:pt modelId="{904185AD-10B6-4F3C-A96D-3443BE1351A0}" type="pres">
      <dgm:prSet presAssocID="{4213FE40-E61E-4BFB-95B0-26FB39D2BF52}" presName="sibTrans" presStyleLbl="sibTrans1D1" presStyleIdx="1" presStyleCnt="3"/>
      <dgm:spPr/>
      <dgm:t>
        <a:bodyPr/>
        <a:lstStyle/>
        <a:p>
          <a:endParaRPr lang="ru-RU"/>
        </a:p>
      </dgm:t>
    </dgm:pt>
    <dgm:pt modelId="{85AE2057-43E7-4DB0-9FC2-D8BEDC46C41A}" type="pres">
      <dgm:prSet presAssocID="{88DC419E-54BD-48CC-9DAC-07A8154EE0D3}" presName="node" presStyleLbl="node1" presStyleIdx="2" presStyleCnt="3" custScaleX="215781" custScaleY="164522" custRadScaleRad="103889" custRadScaleInc="43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079A-50BA-47A0-A961-776BF3E39473}" type="pres">
      <dgm:prSet presAssocID="{88DC419E-54BD-48CC-9DAC-07A8154EE0D3}" presName="spNode" presStyleCnt="0"/>
      <dgm:spPr/>
    </dgm:pt>
    <dgm:pt modelId="{7FB0BBD1-8D93-47A0-BFB3-C88CE5927352}" type="pres">
      <dgm:prSet presAssocID="{600EEBBF-5DDF-495A-8F71-A691715567CB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C4F52D4C-A8CA-448E-9C9C-4833C356094F}" type="presOf" srcId="{1F3250B3-F8AF-4E6C-A70A-990B3A567A91}" destId="{AF095FD3-8652-4868-9A89-097132F245D1}" srcOrd="0" destOrd="0" presId="urn:microsoft.com/office/officeart/2005/8/layout/cycle6"/>
    <dgm:cxn modelId="{671F7475-322F-481C-A375-83534386EB44}" srcId="{E98EB58B-D9AA-4381-95F4-B09A30B2EB40}" destId="{AC1994F9-23ED-4973-AE85-98A69E0DAF95}" srcOrd="1" destOrd="0" parTransId="{6C49D51A-4411-4DA2-989F-BA5144CCDD2B}" sibTransId="{4213FE40-E61E-4BFB-95B0-26FB39D2BF52}"/>
    <dgm:cxn modelId="{4303C05E-E08C-4630-9CC1-D02C2CBED504}" type="presOf" srcId="{AC1994F9-23ED-4973-AE85-98A69E0DAF95}" destId="{B9FFB7C3-F8F4-4EDB-ABE6-24698A4B6EFD}" srcOrd="0" destOrd="0" presId="urn:microsoft.com/office/officeart/2005/8/layout/cycle6"/>
    <dgm:cxn modelId="{E8D22493-5A4C-4067-BE3A-28520D022DAA}" type="presOf" srcId="{88DC419E-54BD-48CC-9DAC-07A8154EE0D3}" destId="{85AE2057-43E7-4DB0-9FC2-D8BEDC46C41A}" srcOrd="0" destOrd="0" presId="urn:microsoft.com/office/officeart/2005/8/layout/cycle6"/>
    <dgm:cxn modelId="{DBF00C5C-12F1-4CF6-9405-97D699670D01}" type="presOf" srcId="{E98EB58B-D9AA-4381-95F4-B09A30B2EB40}" destId="{64057DE3-5162-4B5A-9318-7FA729480A9D}" srcOrd="0" destOrd="0" presId="urn:microsoft.com/office/officeart/2005/8/layout/cycle6"/>
    <dgm:cxn modelId="{7388CD42-8CE7-4FE0-B029-6329FD0C365D}" srcId="{E98EB58B-D9AA-4381-95F4-B09A30B2EB40}" destId="{88DC419E-54BD-48CC-9DAC-07A8154EE0D3}" srcOrd="2" destOrd="0" parTransId="{BB2FE84D-0FDA-46D9-AE84-7113E5A2BE29}" sibTransId="{600EEBBF-5DDF-495A-8F71-A691715567CB}"/>
    <dgm:cxn modelId="{7B8B2A33-553A-4EA3-96AA-A0C8F1A32F9F}" type="presOf" srcId="{C7D5F686-E926-45B0-B47F-2E249650509F}" destId="{23DED264-C665-419D-BBE4-5301520CDBB4}" srcOrd="0" destOrd="0" presId="urn:microsoft.com/office/officeart/2005/8/layout/cycle6"/>
    <dgm:cxn modelId="{DB2B8795-D359-4BA4-ACE6-4A8CE9DB56A2}" type="presOf" srcId="{600EEBBF-5DDF-495A-8F71-A691715567CB}" destId="{7FB0BBD1-8D93-47A0-BFB3-C88CE5927352}" srcOrd="0" destOrd="0" presId="urn:microsoft.com/office/officeart/2005/8/layout/cycle6"/>
    <dgm:cxn modelId="{2DF87A45-E28F-4AF6-9904-F17A3AB85BA7}" srcId="{E98EB58B-D9AA-4381-95F4-B09A30B2EB40}" destId="{1F3250B3-F8AF-4E6C-A70A-990B3A567A91}" srcOrd="0" destOrd="0" parTransId="{59A886A1-DB54-4EA7-AD69-303E5DC3D6FF}" sibTransId="{C7D5F686-E926-45B0-B47F-2E249650509F}"/>
    <dgm:cxn modelId="{3B351657-6C60-4B18-9036-6DB349DE11EC}" type="presOf" srcId="{4213FE40-E61E-4BFB-95B0-26FB39D2BF52}" destId="{904185AD-10B6-4F3C-A96D-3443BE1351A0}" srcOrd="0" destOrd="0" presId="urn:microsoft.com/office/officeart/2005/8/layout/cycle6"/>
    <dgm:cxn modelId="{148DA05A-7D34-4537-B3B6-CFD71DC8C7FE}" type="presParOf" srcId="{64057DE3-5162-4B5A-9318-7FA729480A9D}" destId="{AF095FD3-8652-4868-9A89-097132F245D1}" srcOrd="0" destOrd="0" presId="urn:microsoft.com/office/officeart/2005/8/layout/cycle6"/>
    <dgm:cxn modelId="{D6AA8A5C-455F-477F-B961-E4812B6836C0}" type="presParOf" srcId="{64057DE3-5162-4B5A-9318-7FA729480A9D}" destId="{D9B0D604-00A4-401E-B22F-0B8D30457C9A}" srcOrd="1" destOrd="0" presId="urn:microsoft.com/office/officeart/2005/8/layout/cycle6"/>
    <dgm:cxn modelId="{8854B719-9225-4C40-B192-4BFCFF9D25CA}" type="presParOf" srcId="{64057DE3-5162-4B5A-9318-7FA729480A9D}" destId="{23DED264-C665-419D-BBE4-5301520CDBB4}" srcOrd="2" destOrd="0" presId="urn:microsoft.com/office/officeart/2005/8/layout/cycle6"/>
    <dgm:cxn modelId="{412FAD22-EB3C-4D22-9D05-6B8128E8BA4F}" type="presParOf" srcId="{64057DE3-5162-4B5A-9318-7FA729480A9D}" destId="{B9FFB7C3-F8F4-4EDB-ABE6-24698A4B6EFD}" srcOrd="3" destOrd="0" presId="urn:microsoft.com/office/officeart/2005/8/layout/cycle6"/>
    <dgm:cxn modelId="{D8BAF259-68D7-458F-AE07-C2BDBFC75812}" type="presParOf" srcId="{64057DE3-5162-4B5A-9318-7FA729480A9D}" destId="{8E128E2D-09A6-45F9-93D9-F92CBAC9C4DD}" srcOrd="4" destOrd="0" presId="urn:microsoft.com/office/officeart/2005/8/layout/cycle6"/>
    <dgm:cxn modelId="{C44E1B56-734B-4D8A-8F0B-0E1907D4DE79}" type="presParOf" srcId="{64057DE3-5162-4B5A-9318-7FA729480A9D}" destId="{904185AD-10B6-4F3C-A96D-3443BE1351A0}" srcOrd="5" destOrd="0" presId="urn:microsoft.com/office/officeart/2005/8/layout/cycle6"/>
    <dgm:cxn modelId="{97A24140-06F6-4DCF-B25C-BCBD42A584AD}" type="presParOf" srcId="{64057DE3-5162-4B5A-9318-7FA729480A9D}" destId="{85AE2057-43E7-4DB0-9FC2-D8BEDC46C41A}" srcOrd="6" destOrd="0" presId="urn:microsoft.com/office/officeart/2005/8/layout/cycle6"/>
    <dgm:cxn modelId="{7AAAF876-59B0-4059-8F28-E15206B86B22}" type="presParOf" srcId="{64057DE3-5162-4B5A-9318-7FA729480A9D}" destId="{0E97079A-50BA-47A0-A961-776BF3E39473}" srcOrd="7" destOrd="0" presId="urn:microsoft.com/office/officeart/2005/8/layout/cycle6"/>
    <dgm:cxn modelId="{899B646E-D692-46A6-B4DD-2DBF486551E8}" type="presParOf" srcId="{64057DE3-5162-4B5A-9318-7FA729480A9D}" destId="{7FB0BBD1-8D93-47A0-BFB3-C88CE5927352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venn1" loCatId="relationship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1F3250B3-F8AF-4E6C-A70A-990B3A567A91}">
      <dgm:prSet custT="1"/>
      <dgm:spPr/>
      <dgm:t>
        <a:bodyPr/>
        <a:lstStyle/>
        <a:p>
          <a:pPr rtl="0"/>
          <a:r>
            <a:rPr lang="ru-RU" sz="2000" b="1" cap="none" spc="0" dirty="0" err="1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Подпрограма</a:t>
          </a:r>
          <a:r>
            <a:rPr lang="ru-RU" sz="2000" b="1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«Ликвидация аварийного жилищного фонда» </a:t>
          </a:r>
          <a:endParaRPr lang="ru-RU" sz="2000" b="1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/>
      <dgm:spPr/>
      <dgm:t>
        <a:bodyPr/>
        <a:lstStyle/>
        <a:p>
          <a:pPr marL="0" indent="0" rtl="0"/>
          <a:r>
            <a:rPr lang="ru-RU" b="1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«Предоставление жилого помещения, равнозначного по общей площади ранее занимаемому»</a:t>
          </a:r>
          <a:endParaRPr lang="ru-RU" b="1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b="1" cap="none" spc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F1356-B635-477C-9CDA-007BD97A0A91}" type="pres">
      <dgm:prSet presAssocID="{E98EB58B-D9AA-4381-95F4-B09A30B2EB4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CA156F-3B66-4411-B038-4A84C0583661}" type="pres">
      <dgm:prSet presAssocID="{1F3250B3-F8AF-4E6C-A70A-990B3A567A91}" presName="circ1" presStyleLbl="vennNode1" presStyleIdx="0" presStyleCnt="2" custScaleX="86547" custScaleY="88566" custLinFactNeighborX="-26493" custLinFactNeighborY="-14382"/>
      <dgm:spPr/>
      <dgm:t>
        <a:bodyPr/>
        <a:lstStyle/>
        <a:p>
          <a:endParaRPr lang="ru-RU"/>
        </a:p>
      </dgm:t>
    </dgm:pt>
    <dgm:pt modelId="{5BEE5DED-BC1A-4DBE-80A3-8216AE77990A}" type="pres">
      <dgm:prSet presAssocID="{1F3250B3-F8AF-4E6C-A70A-990B3A567A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B623F-EBC3-4038-B529-DB05612DBBE2}" type="pres">
      <dgm:prSet presAssocID="{88DC419E-54BD-48CC-9DAC-07A8154EE0D3}" presName="circ2" presStyleLbl="vennNode1" presStyleIdx="1" presStyleCnt="2" custScaleX="63018" custScaleY="58272" custLinFactNeighborX="-20878" custLinFactNeighborY="-17584"/>
      <dgm:spPr/>
      <dgm:t>
        <a:bodyPr/>
        <a:lstStyle/>
        <a:p>
          <a:endParaRPr lang="ru-RU"/>
        </a:p>
      </dgm:t>
    </dgm:pt>
    <dgm:pt modelId="{770351F7-D199-43B0-AFF5-7F654EBD9B3B}" type="pres">
      <dgm:prSet presAssocID="{88DC419E-54BD-48CC-9DAC-07A8154EE0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AB8339-772B-4A15-BE6B-2F5A3F8264C2}" type="presOf" srcId="{1F3250B3-F8AF-4E6C-A70A-990B3A567A91}" destId="{2FCA156F-3B66-4411-B038-4A84C0583661}" srcOrd="0" destOrd="0" presId="urn:microsoft.com/office/officeart/2005/8/layout/venn1"/>
    <dgm:cxn modelId="{72FA0C51-AAB2-41E4-9405-2DCA91AE61F8}" type="presOf" srcId="{88DC419E-54BD-48CC-9DAC-07A8154EE0D3}" destId="{770351F7-D199-43B0-AFF5-7F654EBD9B3B}" srcOrd="1" destOrd="0" presId="urn:microsoft.com/office/officeart/2005/8/layout/venn1"/>
    <dgm:cxn modelId="{08E3804D-5AD9-4BE0-9459-B652F2D3BD98}" type="presOf" srcId="{88DC419E-54BD-48CC-9DAC-07A8154EE0D3}" destId="{D2EB623F-EBC3-4038-B529-DB05612DBBE2}" srcOrd="0" destOrd="0" presId="urn:microsoft.com/office/officeart/2005/8/layout/venn1"/>
    <dgm:cxn modelId="{78C661EA-BE16-45DF-949E-9C09239248EF}" type="presOf" srcId="{1F3250B3-F8AF-4E6C-A70A-990B3A567A91}" destId="{5BEE5DED-BC1A-4DBE-80A3-8216AE77990A}" srcOrd="1" destOrd="0" presId="urn:microsoft.com/office/officeart/2005/8/layout/venn1"/>
    <dgm:cxn modelId="{B781AEF0-2920-4501-ACA9-FE8FB602BA4F}" type="presOf" srcId="{E98EB58B-D9AA-4381-95F4-B09A30B2EB40}" destId="{8C2F1356-B635-477C-9CDA-007BD97A0A91}" srcOrd="0" destOrd="0" presId="urn:microsoft.com/office/officeart/2005/8/layout/venn1"/>
    <dgm:cxn modelId="{2DF87A45-E28F-4AF6-9904-F17A3AB85BA7}" srcId="{E98EB58B-D9AA-4381-95F4-B09A30B2EB40}" destId="{1F3250B3-F8AF-4E6C-A70A-990B3A567A91}" srcOrd="0" destOrd="0" parTransId="{59A886A1-DB54-4EA7-AD69-303E5DC3D6FF}" sibTransId="{C7D5F686-E926-45B0-B47F-2E249650509F}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1B9215E4-1956-49DA-869C-AF6FF51799F8}" type="presParOf" srcId="{8C2F1356-B635-477C-9CDA-007BD97A0A91}" destId="{2FCA156F-3B66-4411-B038-4A84C0583661}" srcOrd="0" destOrd="0" presId="urn:microsoft.com/office/officeart/2005/8/layout/venn1"/>
    <dgm:cxn modelId="{68CF12FC-0154-4ACC-ABF7-640E7B770646}" type="presParOf" srcId="{8C2F1356-B635-477C-9CDA-007BD97A0A91}" destId="{5BEE5DED-BC1A-4DBE-80A3-8216AE77990A}" srcOrd="1" destOrd="0" presId="urn:microsoft.com/office/officeart/2005/8/layout/venn1"/>
    <dgm:cxn modelId="{B656FBC2-F2AD-46A3-94D9-52FF2BA50E8B}" type="presParOf" srcId="{8C2F1356-B635-477C-9CDA-007BD97A0A91}" destId="{D2EB623F-EBC3-4038-B529-DB05612DBBE2}" srcOrd="2" destOrd="0" presId="urn:microsoft.com/office/officeart/2005/8/layout/venn1"/>
    <dgm:cxn modelId="{14C69ED9-ABB2-4236-B9B7-5F8246CE507C}" type="presParOf" srcId="{8C2F1356-B635-477C-9CDA-007BD97A0A91}" destId="{770351F7-D199-43B0-AFF5-7F654EBD9B3B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64F07E-5D75-4D59-B40E-247735B7866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0FB7C98-5977-49A0-AE95-2924C5C1BB99}">
      <dgm:prSet phldrT="[Текст]" custT="1"/>
      <dgm:spPr>
        <a:solidFill>
          <a:schemeClr val="tx2">
            <a:lumMod val="25000"/>
            <a:lumOff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2022 году были расселены Ленина, 28, 30, </a:t>
          </a:r>
          <a:r>
            <a:rPr lang="ru-RU" sz="1800" b="1" dirty="0" err="1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Отке</a:t>
          </a:r>
          <a:r>
            <a:rPr lang="ru-RU" sz="1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10, доля проживающего в аварийном жилищном фонде снизилась на 20%</a:t>
          </a:r>
          <a:endParaRPr lang="ru-RU" sz="18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4B51A9-DAD5-401A-AC53-FDAE12FE788D}" type="sibTrans" cxnId="{5136DAFA-5B0A-4818-89EE-56C5BE0589D9}">
      <dgm:prSet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1800" b="1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96AD1-9D1D-4B86-AD20-469F1FDB2F11}" type="parTrans" cxnId="{5136DAFA-5B0A-4818-89EE-56C5BE0589D9}">
      <dgm:prSet/>
      <dgm:spPr/>
      <dgm:t>
        <a:bodyPr/>
        <a:lstStyle/>
        <a:p>
          <a:endParaRPr lang="ru-RU" sz="1800" b="1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CBEA4-713C-4760-A8E4-F61440D5BFDB}" type="pres">
      <dgm:prSet presAssocID="{5A64F07E-5D75-4D59-B40E-247735B78666}" presName="Name0" presStyleCnt="0">
        <dgm:presLayoutVars>
          <dgm:dir/>
          <dgm:resizeHandles val="exact"/>
        </dgm:presLayoutVars>
      </dgm:prSet>
      <dgm:spPr/>
    </dgm:pt>
    <dgm:pt modelId="{20FDA2D9-C59C-4B47-86E5-7B567467986B}" type="pres">
      <dgm:prSet presAssocID="{C0FB7C98-5977-49A0-AE95-2924C5C1BB99}" presName="node" presStyleLbl="node1" presStyleIdx="0" presStyleCnt="1" custScaleX="228452" custLinFactNeighborX="-32288" custLinFactNeighborY="-1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69C6F2-E0F6-4F5D-B1E2-F79BE33B1475}" type="presOf" srcId="{5A64F07E-5D75-4D59-B40E-247735B78666}" destId="{2DECBEA4-713C-4760-A8E4-F61440D5BFDB}" srcOrd="0" destOrd="0" presId="urn:microsoft.com/office/officeart/2005/8/layout/process1"/>
    <dgm:cxn modelId="{95E37D3D-D32A-4B28-8E9F-2FC8D3EB4D65}" type="presOf" srcId="{C0FB7C98-5977-49A0-AE95-2924C5C1BB99}" destId="{20FDA2D9-C59C-4B47-86E5-7B567467986B}" srcOrd="0" destOrd="0" presId="urn:microsoft.com/office/officeart/2005/8/layout/process1"/>
    <dgm:cxn modelId="{5136DAFA-5B0A-4818-89EE-56C5BE0589D9}" srcId="{5A64F07E-5D75-4D59-B40E-247735B78666}" destId="{C0FB7C98-5977-49A0-AE95-2924C5C1BB99}" srcOrd="0" destOrd="0" parTransId="{83196AD1-9D1D-4B86-AD20-469F1FDB2F11}" sibTransId="{0E4B51A9-DAD5-401A-AC53-FDAE12FE788D}"/>
    <dgm:cxn modelId="{888172B2-979D-445D-AF0C-C9727B3BF993}" type="presParOf" srcId="{2DECBEA4-713C-4760-A8E4-F61440D5BFDB}" destId="{20FDA2D9-C59C-4B47-86E5-7B567467986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F1F7D-EAB1-4999-92C4-BE0FBD7F12A4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F11ED92-D36C-449A-925B-ED9D044E9B3B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жилищно–коммунального хозяйства городского округа Анадырь»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7D7495-3830-44E9-96C9-D7D60E17C7CF}" type="parTrans" cxnId="{03534201-F110-45D5-BB2D-2EDAD0E104A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42A2DC-F0B1-4FBD-8EE3-D6052B195B50}" type="sibTrans" cxnId="{03534201-F110-45D5-BB2D-2EDAD0E104A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B73D85-6DAC-4EE6-9E75-83FB1DD88427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«Предоставление выплат и компенсаций за услуги, предусмотренные гарантированным перечнем услуг по погребению»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35CF6-8E12-42F3-B3F4-B0495EA8BF56}" type="parTrans" cxnId="{BF2BF922-3259-4285-8809-EBB065F2AE1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85BFF0-6BDA-4AC6-9CBE-9B838F26FA02}" type="sibTrans" cxnId="{BF2BF922-3259-4285-8809-EBB065F2AE1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1C1A0-6D01-46E6-A9AC-327566E8E6BF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«Энергосбережение и повышение энергетической эффективности в городском округе Анадырь»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3E78F-B5D9-47F5-8E3D-3FC16637D9E7}" type="parTrans" cxnId="{5175DC78-81BD-4E27-9D7F-F2DD28982F7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830DC-0F9B-41CF-9941-911CA335C14F}" type="sibTrans" cxnId="{5175DC78-81BD-4E27-9D7F-F2DD28982F7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4C90-95B0-42E8-8BB9-3D8D79977A72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4CCE1-127B-4DB5-9704-D6ABF2CE3B67}" type="parTrans" cxnId="{798818BD-EE74-4909-A0A3-E8F1ABF85EC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52382B-5265-4F42-A90F-2592BF7E63BE}" type="sibTrans" cxnId="{798818BD-EE74-4909-A0A3-E8F1ABF85EC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DDBEA-1CED-4F33-B248-7EA5BFA9E235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«Содержание и развитие объектов инфраструктуры»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F3DB5-FD72-43C2-8877-AD3C56D1DE1B}" type="parTrans" cxnId="{8B341A67-8E86-4843-B5F4-EAB118A70FAE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1906BF-ACB9-4902-A3C2-3F1B3BC6A514}" type="sibTrans" cxnId="{8B341A67-8E86-4843-B5F4-EAB118A70FAE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4FAC1-547E-4EF3-AAE7-FF7B5936442C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«Обслуживание и ремонт объектов дорожного хозяйства городского округа Анадырь»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52DE12-EB20-4AAB-BA8F-DC107E70345B}" type="parTrans" cxnId="{5ABB38BE-4669-4B1C-A88F-51CC132B63D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FEACAD-D493-467F-BEB6-457492F03867}" type="sibTrans" cxnId="{5ABB38BE-4669-4B1C-A88F-51CC132B63D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EBE1E-7B59-4E0B-BF69-CA6CB8BA481E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«Уличное освещение»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EE1A5E-D8B4-48A0-9A45-E3769B949524}" type="parTrans" cxnId="{B267ADC9-8996-494A-B2A0-BF460F7B6754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2643A7-2814-4A7A-B6BF-3369F4FAA910}" type="sibTrans" cxnId="{B267ADC9-8996-494A-B2A0-BF460F7B6754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E9C36-9DC5-45EF-B909-378AC1343F7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«Санитарная очистка территории городского округа Анадырь»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3A23E-3FD5-432B-8669-A9F69A179623}" type="parTrans" cxnId="{3E0D588F-976A-4528-AF8C-96EE5B6D3EDF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DBE17-98D8-49AB-8519-16B43738B1D8}" type="sibTrans" cxnId="{3E0D588F-976A-4528-AF8C-96EE5B6D3EDF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DEC4F-0417-40BF-B547-D56218872FD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«Мероприятия по энергосбережению»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C5BF0-75DE-4360-A54F-6A784F12CA3E}" type="parTrans" cxnId="{A57FA3F5-DE83-41EE-8A61-4E6A30F94A52}">
      <dgm:prSet/>
      <dgm:spPr/>
      <dgm:t>
        <a:bodyPr/>
        <a:lstStyle/>
        <a:p>
          <a:endParaRPr lang="ru-RU"/>
        </a:p>
      </dgm:t>
    </dgm:pt>
    <dgm:pt modelId="{9D5699AB-090F-478F-874C-B33050AE4832}" type="sibTrans" cxnId="{A57FA3F5-DE83-41EE-8A61-4E6A30F94A52}">
      <dgm:prSet/>
      <dgm:spPr/>
      <dgm:t>
        <a:bodyPr/>
        <a:lstStyle/>
        <a:p>
          <a:endParaRPr lang="ru-RU"/>
        </a:p>
      </dgm:t>
    </dgm:pt>
    <dgm:pt modelId="{26343DF3-FC6D-49C9-B5A3-19DB81DD83B2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национального проекта «Безопасные и качественные автомобильные дороги»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03C798-9F0A-40A6-A51C-7DDB726370C3}" type="parTrans" cxnId="{77D7DD2C-7ED8-4275-BB2A-655EFC50203B}">
      <dgm:prSet/>
      <dgm:spPr/>
      <dgm:t>
        <a:bodyPr/>
        <a:lstStyle/>
        <a:p>
          <a:endParaRPr lang="ru-RU"/>
        </a:p>
      </dgm:t>
    </dgm:pt>
    <dgm:pt modelId="{73B3D563-21C3-4A42-AFD8-7613F89F9429}" type="sibTrans" cxnId="{77D7DD2C-7ED8-4275-BB2A-655EFC50203B}">
      <dgm:prSet/>
      <dgm:spPr/>
      <dgm:t>
        <a:bodyPr/>
        <a:lstStyle/>
        <a:p>
          <a:endParaRPr lang="ru-RU"/>
        </a:p>
      </dgm:t>
    </dgm:pt>
    <dgm:pt modelId="{24C000F3-860F-4D98-A1A0-D8F6FEFB5510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Муниципальная программа </a:t>
          </a:r>
        </a:p>
        <a:p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территории городского округа Анадырь на 2019-2024 годы»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D2612B-99F1-4856-AB8A-951259E1A24B}" type="sibTrans" cxnId="{C21F2CCD-37A2-401E-84AF-BDF1BCB1D68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60AA87-5583-436A-A55F-C37B5A6BB89B}" type="parTrans" cxnId="{C21F2CCD-37A2-401E-84AF-BDF1BCB1D68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621C1-7815-44AF-A558-97F7EF9EE91A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Основное мероприятие «Ремонт жилого фонда»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AB1D6-25CD-4A9D-8285-7D3BE9AA238D}" type="parTrans" cxnId="{09A6A760-13BF-4B88-9832-E06AA9B2CB94}">
      <dgm:prSet/>
      <dgm:spPr/>
      <dgm:t>
        <a:bodyPr/>
        <a:lstStyle/>
        <a:p>
          <a:endParaRPr lang="ru-RU"/>
        </a:p>
      </dgm:t>
    </dgm:pt>
    <dgm:pt modelId="{16659D21-FF8F-4B2B-A844-FCF543C507C5}" type="sibTrans" cxnId="{09A6A760-13BF-4B88-9832-E06AA9B2CB94}">
      <dgm:prSet/>
      <dgm:spPr/>
      <dgm:t>
        <a:bodyPr/>
        <a:lstStyle/>
        <a:p>
          <a:endParaRPr lang="ru-RU"/>
        </a:p>
      </dgm:t>
    </dgm:pt>
    <dgm:pt modelId="{7FAE14ED-2F7F-4A9E-98A3-AEF8E247E5B3}" type="pres">
      <dgm:prSet presAssocID="{F3CF1F7D-EAB1-4999-92C4-BE0FBD7F12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53E619-8424-4742-8178-A79F8C514DE3}" type="pres">
      <dgm:prSet presAssocID="{24C000F3-860F-4D98-A1A0-D8F6FEFB5510}" presName="hierRoot1" presStyleCnt="0">
        <dgm:presLayoutVars>
          <dgm:hierBranch val="init"/>
        </dgm:presLayoutVars>
      </dgm:prSet>
      <dgm:spPr/>
    </dgm:pt>
    <dgm:pt modelId="{4E11D1A0-E9CC-44E7-86FC-4D8B88AF6E4E}" type="pres">
      <dgm:prSet presAssocID="{24C000F3-860F-4D98-A1A0-D8F6FEFB5510}" presName="rootComposite1" presStyleCnt="0"/>
      <dgm:spPr/>
    </dgm:pt>
    <dgm:pt modelId="{ED8C96B7-088C-444E-93F2-C3D945A798ED}" type="pres">
      <dgm:prSet presAssocID="{24C000F3-860F-4D98-A1A0-D8F6FEFB5510}" presName="rootText1" presStyleLbl="node0" presStyleIdx="0" presStyleCnt="1" custScaleX="180119" custScaleY="297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39A7B1-D274-4847-BB61-CCDEBD3665FA}" type="pres">
      <dgm:prSet presAssocID="{24C000F3-860F-4D98-A1A0-D8F6FEFB551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DBAD53A-EBAA-4352-8048-F0CD1007FEA7}" type="pres">
      <dgm:prSet presAssocID="{24C000F3-860F-4D98-A1A0-D8F6FEFB5510}" presName="hierChild2" presStyleCnt="0"/>
      <dgm:spPr/>
    </dgm:pt>
    <dgm:pt modelId="{F58ABD83-7062-4B22-9231-D83C924AFACB}" type="pres">
      <dgm:prSet presAssocID="{F47D7495-3830-44E9-96C9-D7D60E17C7CF}" presName="Name64" presStyleLbl="parChTrans1D2" presStyleIdx="0" presStyleCnt="3"/>
      <dgm:spPr/>
      <dgm:t>
        <a:bodyPr/>
        <a:lstStyle/>
        <a:p>
          <a:endParaRPr lang="ru-RU"/>
        </a:p>
      </dgm:t>
    </dgm:pt>
    <dgm:pt modelId="{F13685DE-6C7C-440B-A827-383ACF2A3326}" type="pres">
      <dgm:prSet presAssocID="{6F11ED92-D36C-449A-925B-ED9D044E9B3B}" presName="hierRoot2" presStyleCnt="0">
        <dgm:presLayoutVars>
          <dgm:hierBranch val="init"/>
        </dgm:presLayoutVars>
      </dgm:prSet>
      <dgm:spPr/>
    </dgm:pt>
    <dgm:pt modelId="{BEF2C7EC-463F-4256-AEE1-3B73D405FE51}" type="pres">
      <dgm:prSet presAssocID="{6F11ED92-D36C-449A-925B-ED9D044E9B3B}" presName="rootComposite" presStyleCnt="0"/>
      <dgm:spPr/>
    </dgm:pt>
    <dgm:pt modelId="{7E15BB9D-41EC-4017-A54E-E473EB69E451}" type="pres">
      <dgm:prSet presAssocID="{6F11ED92-D36C-449A-925B-ED9D044E9B3B}" presName="rootText" presStyleLbl="node2" presStyleIdx="0" presStyleCnt="3" custScaleX="107741" custScaleY="2933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B79431-3EE0-4EE4-8E05-0214BEDE0441}" type="pres">
      <dgm:prSet presAssocID="{6F11ED92-D36C-449A-925B-ED9D044E9B3B}" presName="rootConnector" presStyleLbl="node2" presStyleIdx="0" presStyleCnt="3"/>
      <dgm:spPr/>
      <dgm:t>
        <a:bodyPr/>
        <a:lstStyle/>
        <a:p>
          <a:endParaRPr lang="ru-RU"/>
        </a:p>
      </dgm:t>
    </dgm:pt>
    <dgm:pt modelId="{93246BBF-0180-4CF5-8130-54B877408344}" type="pres">
      <dgm:prSet presAssocID="{6F11ED92-D36C-449A-925B-ED9D044E9B3B}" presName="hierChild4" presStyleCnt="0"/>
      <dgm:spPr/>
    </dgm:pt>
    <dgm:pt modelId="{ACFC63FF-EDED-42E7-9EAE-EBA92B19C75F}" type="pres">
      <dgm:prSet presAssocID="{3C935CF6-8E12-42F3-B3F4-B0495EA8BF56}" presName="Name64" presStyleLbl="parChTrans1D3" presStyleIdx="0" presStyleCnt="5"/>
      <dgm:spPr/>
      <dgm:t>
        <a:bodyPr/>
        <a:lstStyle/>
        <a:p>
          <a:endParaRPr lang="ru-RU"/>
        </a:p>
      </dgm:t>
    </dgm:pt>
    <dgm:pt modelId="{6C6E0062-4433-417A-A542-F40524A98405}" type="pres">
      <dgm:prSet presAssocID="{06B73D85-6DAC-4EE6-9E75-83FB1DD88427}" presName="hierRoot2" presStyleCnt="0">
        <dgm:presLayoutVars>
          <dgm:hierBranch val="init"/>
        </dgm:presLayoutVars>
      </dgm:prSet>
      <dgm:spPr/>
    </dgm:pt>
    <dgm:pt modelId="{180FA8CC-5D78-4AA1-8B28-B9FD58A33E66}" type="pres">
      <dgm:prSet presAssocID="{06B73D85-6DAC-4EE6-9E75-83FB1DD88427}" presName="rootComposite" presStyleCnt="0"/>
      <dgm:spPr/>
    </dgm:pt>
    <dgm:pt modelId="{2A20AD72-9E99-4AFA-ABA1-9A0957071C0F}" type="pres">
      <dgm:prSet presAssocID="{06B73D85-6DAC-4EE6-9E75-83FB1DD88427}" presName="rootText" presStyleLbl="node3" presStyleIdx="0" presStyleCnt="5" custScaleX="197619" custScaleY="211059" custLinFactNeighborY="140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76E938-B44F-4186-9CF6-889086A00F10}" type="pres">
      <dgm:prSet presAssocID="{06B73D85-6DAC-4EE6-9E75-83FB1DD88427}" presName="rootConnector" presStyleLbl="node3" presStyleIdx="0" presStyleCnt="5"/>
      <dgm:spPr/>
      <dgm:t>
        <a:bodyPr/>
        <a:lstStyle/>
        <a:p>
          <a:endParaRPr lang="ru-RU"/>
        </a:p>
      </dgm:t>
    </dgm:pt>
    <dgm:pt modelId="{1DAC5844-E17C-42FE-A6C6-E502132E9E4D}" type="pres">
      <dgm:prSet presAssocID="{06B73D85-6DAC-4EE6-9E75-83FB1DD88427}" presName="hierChild4" presStyleCnt="0"/>
      <dgm:spPr/>
    </dgm:pt>
    <dgm:pt modelId="{D19D30D8-E9C3-431B-9622-8CE700C5A24A}" type="pres">
      <dgm:prSet presAssocID="{06B73D85-6DAC-4EE6-9E75-83FB1DD88427}" presName="hierChild5" presStyleCnt="0"/>
      <dgm:spPr/>
    </dgm:pt>
    <dgm:pt modelId="{1FA72189-D598-4DCC-B455-D83C930C0E91}" type="pres">
      <dgm:prSet presAssocID="{F76AB1D6-25CD-4A9D-8285-7D3BE9AA238D}" presName="Name64" presStyleLbl="parChTrans1D3" presStyleIdx="1" presStyleCnt="5"/>
      <dgm:spPr/>
      <dgm:t>
        <a:bodyPr/>
        <a:lstStyle/>
        <a:p>
          <a:endParaRPr lang="ru-RU"/>
        </a:p>
      </dgm:t>
    </dgm:pt>
    <dgm:pt modelId="{C4BC6245-5EE5-4E5E-89E1-E336583508A9}" type="pres">
      <dgm:prSet presAssocID="{890621C1-7815-44AF-A558-97F7EF9EE91A}" presName="hierRoot2" presStyleCnt="0">
        <dgm:presLayoutVars>
          <dgm:hierBranch val="init"/>
        </dgm:presLayoutVars>
      </dgm:prSet>
      <dgm:spPr/>
    </dgm:pt>
    <dgm:pt modelId="{14D329C2-88CE-45E6-8AC7-278465BBD6A6}" type="pres">
      <dgm:prSet presAssocID="{890621C1-7815-44AF-A558-97F7EF9EE91A}" presName="rootComposite" presStyleCnt="0"/>
      <dgm:spPr/>
    </dgm:pt>
    <dgm:pt modelId="{ED69BE27-40E0-4C07-BF88-C5AE9175DE2D}" type="pres">
      <dgm:prSet presAssocID="{890621C1-7815-44AF-A558-97F7EF9EE91A}" presName="rootText" presStyleLbl="node3" presStyleIdx="1" presStyleCnt="5" custScaleX="124255" custScaleY="123472" custLinFactNeighborX="4765" custLinFactNeighborY="-15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CBC4-6FB8-47ED-8710-E52E20AD6D4B}" type="pres">
      <dgm:prSet presAssocID="{890621C1-7815-44AF-A558-97F7EF9EE91A}" presName="rootConnector" presStyleLbl="node3" presStyleIdx="1" presStyleCnt="5"/>
      <dgm:spPr/>
      <dgm:t>
        <a:bodyPr/>
        <a:lstStyle/>
        <a:p>
          <a:endParaRPr lang="ru-RU"/>
        </a:p>
      </dgm:t>
    </dgm:pt>
    <dgm:pt modelId="{9FEFBDD7-0EDF-4DD2-9DE7-D5C5E1280823}" type="pres">
      <dgm:prSet presAssocID="{890621C1-7815-44AF-A558-97F7EF9EE91A}" presName="hierChild4" presStyleCnt="0"/>
      <dgm:spPr/>
    </dgm:pt>
    <dgm:pt modelId="{801143F1-F09C-4211-8148-15D03F2AF033}" type="pres">
      <dgm:prSet presAssocID="{890621C1-7815-44AF-A558-97F7EF9EE91A}" presName="hierChild5" presStyleCnt="0"/>
      <dgm:spPr/>
    </dgm:pt>
    <dgm:pt modelId="{4D35B003-6B68-41AA-ADB6-1DD328EC8235}" type="pres">
      <dgm:prSet presAssocID="{6F11ED92-D36C-449A-925B-ED9D044E9B3B}" presName="hierChild5" presStyleCnt="0"/>
      <dgm:spPr/>
    </dgm:pt>
    <dgm:pt modelId="{AFB5A951-F7EA-46FC-8BBB-202D34CA96AD}" type="pres">
      <dgm:prSet presAssocID="{CF14CCE1-127B-4DB5-9704-D6ABF2CE3B67}" presName="Name64" presStyleLbl="parChTrans1D2" presStyleIdx="1" presStyleCnt="3"/>
      <dgm:spPr/>
      <dgm:t>
        <a:bodyPr/>
        <a:lstStyle/>
        <a:p>
          <a:endParaRPr lang="ru-RU"/>
        </a:p>
      </dgm:t>
    </dgm:pt>
    <dgm:pt modelId="{9B1E7060-54CF-498D-BD22-C4B0E8DB684D}" type="pres">
      <dgm:prSet presAssocID="{BE8A4C90-95B0-42E8-8BB9-3D8D79977A72}" presName="hierRoot2" presStyleCnt="0">
        <dgm:presLayoutVars>
          <dgm:hierBranch val="init"/>
        </dgm:presLayoutVars>
      </dgm:prSet>
      <dgm:spPr/>
    </dgm:pt>
    <dgm:pt modelId="{AE872C41-6AFD-4E53-B1A3-9BD6F53FD013}" type="pres">
      <dgm:prSet presAssocID="{BE8A4C90-95B0-42E8-8BB9-3D8D79977A72}" presName="rootComposite" presStyleCnt="0"/>
      <dgm:spPr/>
    </dgm:pt>
    <dgm:pt modelId="{7AED699B-8CED-4FB5-B0C2-143D95326511}" type="pres">
      <dgm:prSet presAssocID="{BE8A4C90-95B0-42E8-8BB9-3D8D79977A72}" presName="rootText" presStyleLbl="node2" presStyleIdx="1" presStyleCnt="3" custScaleX="110386" custScaleY="249185" custLinFactNeighborX="1273" custLinFactNeighborY="-82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3D8CD9-2417-486E-8D92-D7F8D2771699}" type="pres">
      <dgm:prSet presAssocID="{BE8A4C90-95B0-42E8-8BB9-3D8D79977A72}" presName="rootConnector" presStyleLbl="node2" presStyleIdx="1" presStyleCnt="3"/>
      <dgm:spPr/>
      <dgm:t>
        <a:bodyPr/>
        <a:lstStyle/>
        <a:p>
          <a:endParaRPr lang="ru-RU"/>
        </a:p>
      </dgm:t>
    </dgm:pt>
    <dgm:pt modelId="{E0292E78-AE64-4112-B973-DA66D0BDE969}" type="pres">
      <dgm:prSet presAssocID="{BE8A4C90-95B0-42E8-8BB9-3D8D79977A72}" presName="hierChild4" presStyleCnt="0"/>
      <dgm:spPr/>
    </dgm:pt>
    <dgm:pt modelId="{F831E4FE-C8F3-4EA4-A8BF-4B170D098D2F}" type="pres">
      <dgm:prSet presAssocID="{AE6F3DB5-FD72-43C2-8877-AD3C56D1DE1B}" presName="Name64" presStyleLbl="parChTrans1D3" presStyleIdx="2" presStyleCnt="5"/>
      <dgm:spPr/>
      <dgm:t>
        <a:bodyPr/>
        <a:lstStyle/>
        <a:p>
          <a:endParaRPr lang="ru-RU"/>
        </a:p>
      </dgm:t>
    </dgm:pt>
    <dgm:pt modelId="{AF146430-3957-4C1C-AB18-5C9214354CAC}" type="pres">
      <dgm:prSet presAssocID="{C4CDDBEA-1CED-4F33-B248-7EA5BFA9E235}" presName="hierRoot2" presStyleCnt="0">
        <dgm:presLayoutVars>
          <dgm:hierBranch val="init"/>
        </dgm:presLayoutVars>
      </dgm:prSet>
      <dgm:spPr/>
    </dgm:pt>
    <dgm:pt modelId="{31EE81D8-E78C-450A-9E36-04DB08FEF114}" type="pres">
      <dgm:prSet presAssocID="{C4CDDBEA-1CED-4F33-B248-7EA5BFA9E235}" presName="rootComposite" presStyleCnt="0"/>
      <dgm:spPr/>
    </dgm:pt>
    <dgm:pt modelId="{C6DDF008-4042-470A-B90D-B248D436A717}" type="pres">
      <dgm:prSet presAssocID="{C4CDDBEA-1CED-4F33-B248-7EA5BFA9E235}" presName="rootText" presStyleLbl="node3" presStyleIdx="2" presStyleCnt="5" custScaleX="112438" custScaleY="1430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9DA3E0-3F05-4683-8851-863138C19BC6}" type="pres">
      <dgm:prSet presAssocID="{C4CDDBEA-1CED-4F33-B248-7EA5BFA9E235}" presName="rootConnector" presStyleLbl="node3" presStyleIdx="2" presStyleCnt="5"/>
      <dgm:spPr/>
      <dgm:t>
        <a:bodyPr/>
        <a:lstStyle/>
        <a:p>
          <a:endParaRPr lang="ru-RU"/>
        </a:p>
      </dgm:t>
    </dgm:pt>
    <dgm:pt modelId="{E73DF857-4B50-4EB3-9520-8A076778FFC0}" type="pres">
      <dgm:prSet presAssocID="{C4CDDBEA-1CED-4F33-B248-7EA5BFA9E235}" presName="hierChild4" presStyleCnt="0"/>
      <dgm:spPr/>
    </dgm:pt>
    <dgm:pt modelId="{AF31830D-4CA5-4263-837A-EDEAA2BF601F}" type="pres">
      <dgm:prSet presAssocID="{A8EE1A5E-D8B4-48A0-9A45-E3769B949524}" presName="Name64" presStyleLbl="parChTrans1D4" presStyleIdx="0" presStyleCnt="3"/>
      <dgm:spPr/>
      <dgm:t>
        <a:bodyPr/>
        <a:lstStyle/>
        <a:p>
          <a:endParaRPr lang="ru-RU"/>
        </a:p>
      </dgm:t>
    </dgm:pt>
    <dgm:pt modelId="{5080F7A4-A06B-4F90-85DD-B3B169345448}" type="pres">
      <dgm:prSet presAssocID="{889EBE1E-7B59-4E0B-BF69-CA6CB8BA481E}" presName="hierRoot2" presStyleCnt="0">
        <dgm:presLayoutVars>
          <dgm:hierBranch val="init"/>
        </dgm:presLayoutVars>
      </dgm:prSet>
      <dgm:spPr/>
    </dgm:pt>
    <dgm:pt modelId="{88244493-331F-4056-9418-5E5F64B572FB}" type="pres">
      <dgm:prSet presAssocID="{889EBE1E-7B59-4E0B-BF69-CA6CB8BA481E}" presName="rootComposite" presStyleCnt="0"/>
      <dgm:spPr/>
    </dgm:pt>
    <dgm:pt modelId="{7011FA1F-8238-4010-86BE-BB951E22C7FC}" type="pres">
      <dgm:prSet presAssocID="{889EBE1E-7B59-4E0B-BF69-CA6CB8BA481E}" presName="rootText" presStyleLbl="node4" presStyleIdx="0" presStyleCnt="3" custScaleX="113763" custScaleY="1125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8611E1-4E10-4D65-B3FE-986A7752E784}" type="pres">
      <dgm:prSet presAssocID="{889EBE1E-7B59-4E0B-BF69-CA6CB8BA481E}" presName="rootConnector" presStyleLbl="node4" presStyleIdx="0" presStyleCnt="3"/>
      <dgm:spPr/>
      <dgm:t>
        <a:bodyPr/>
        <a:lstStyle/>
        <a:p>
          <a:endParaRPr lang="ru-RU"/>
        </a:p>
      </dgm:t>
    </dgm:pt>
    <dgm:pt modelId="{E4E44D11-33E1-4FF8-9391-B914E61628E4}" type="pres">
      <dgm:prSet presAssocID="{889EBE1E-7B59-4E0B-BF69-CA6CB8BA481E}" presName="hierChild4" presStyleCnt="0"/>
      <dgm:spPr/>
    </dgm:pt>
    <dgm:pt modelId="{EDF37F36-7608-487A-86F8-855C0F4864DB}" type="pres">
      <dgm:prSet presAssocID="{889EBE1E-7B59-4E0B-BF69-CA6CB8BA481E}" presName="hierChild5" presStyleCnt="0"/>
      <dgm:spPr/>
    </dgm:pt>
    <dgm:pt modelId="{4F629AD3-7370-401A-9016-85323E18CDD8}" type="pres">
      <dgm:prSet presAssocID="{C4CDDBEA-1CED-4F33-B248-7EA5BFA9E235}" presName="hierChild5" presStyleCnt="0"/>
      <dgm:spPr/>
    </dgm:pt>
    <dgm:pt modelId="{22097EC1-615E-474B-BE58-3531F16E960E}" type="pres">
      <dgm:prSet presAssocID="{A652DE12-EB20-4AAB-BA8F-DC107E70345B}" presName="Name64" presStyleLbl="parChTrans1D3" presStyleIdx="3" presStyleCnt="5"/>
      <dgm:spPr/>
      <dgm:t>
        <a:bodyPr/>
        <a:lstStyle/>
        <a:p>
          <a:endParaRPr lang="ru-RU"/>
        </a:p>
      </dgm:t>
    </dgm:pt>
    <dgm:pt modelId="{B4448466-4264-47D6-A169-4507F3923778}" type="pres">
      <dgm:prSet presAssocID="{F744FAC1-547E-4EF3-AAE7-FF7B5936442C}" presName="hierRoot2" presStyleCnt="0">
        <dgm:presLayoutVars>
          <dgm:hierBranch val="init"/>
        </dgm:presLayoutVars>
      </dgm:prSet>
      <dgm:spPr/>
    </dgm:pt>
    <dgm:pt modelId="{525424E6-E723-42EF-AAD2-42F311331612}" type="pres">
      <dgm:prSet presAssocID="{F744FAC1-547E-4EF3-AAE7-FF7B5936442C}" presName="rootComposite" presStyleCnt="0"/>
      <dgm:spPr/>
    </dgm:pt>
    <dgm:pt modelId="{60A123B4-C3E8-4706-B912-C19EA7B0EE13}" type="pres">
      <dgm:prSet presAssocID="{F744FAC1-547E-4EF3-AAE7-FF7B5936442C}" presName="rootText" presStyleLbl="node3" presStyleIdx="3" presStyleCnt="5" custScaleX="119047" custScaleY="194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5F2BEB-EB16-4215-9159-BCE7C75110EF}" type="pres">
      <dgm:prSet presAssocID="{F744FAC1-547E-4EF3-AAE7-FF7B5936442C}" presName="rootConnector" presStyleLbl="node3" presStyleIdx="3" presStyleCnt="5"/>
      <dgm:spPr/>
      <dgm:t>
        <a:bodyPr/>
        <a:lstStyle/>
        <a:p>
          <a:endParaRPr lang="ru-RU"/>
        </a:p>
      </dgm:t>
    </dgm:pt>
    <dgm:pt modelId="{EA209107-B365-4BF0-B3FA-E64A5A002BBF}" type="pres">
      <dgm:prSet presAssocID="{F744FAC1-547E-4EF3-AAE7-FF7B5936442C}" presName="hierChild4" presStyleCnt="0"/>
      <dgm:spPr/>
    </dgm:pt>
    <dgm:pt modelId="{68858B74-82E3-406D-B3C3-9199185F6961}" type="pres">
      <dgm:prSet presAssocID="{DCF3A23E-3FD5-432B-8669-A9F69A179623}" presName="Name64" presStyleLbl="parChTrans1D4" presStyleIdx="1" presStyleCnt="3"/>
      <dgm:spPr/>
      <dgm:t>
        <a:bodyPr/>
        <a:lstStyle/>
        <a:p>
          <a:endParaRPr lang="ru-RU"/>
        </a:p>
      </dgm:t>
    </dgm:pt>
    <dgm:pt modelId="{19AA6A8C-35FD-4FA8-A2CA-2AF7F2FA40E3}" type="pres">
      <dgm:prSet presAssocID="{BC1E9C36-9DC5-45EF-B909-378AC1343F7C}" presName="hierRoot2" presStyleCnt="0">
        <dgm:presLayoutVars>
          <dgm:hierBranch val="init"/>
        </dgm:presLayoutVars>
      </dgm:prSet>
      <dgm:spPr/>
    </dgm:pt>
    <dgm:pt modelId="{064BC953-EF0A-4AB4-BF7D-0B47CB934E03}" type="pres">
      <dgm:prSet presAssocID="{BC1E9C36-9DC5-45EF-B909-378AC1343F7C}" presName="rootComposite" presStyleCnt="0"/>
      <dgm:spPr/>
    </dgm:pt>
    <dgm:pt modelId="{9FED55F5-8E7C-4A3E-9BA5-00D9449C3616}" type="pres">
      <dgm:prSet presAssocID="{BC1E9C36-9DC5-45EF-B909-378AC1343F7C}" presName="rootText" presStyleLbl="node4" presStyleIdx="1" presStyleCnt="3" custScaleX="142049" custScaleY="1474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0D1883-843F-4ADF-AE47-63305234613F}" type="pres">
      <dgm:prSet presAssocID="{BC1E9C36-9DC5-45EF-B909-378AC1343F7C}" presName="rootConnector" presStyleLbl="node4" presStyleIdx="1" presStyleCnt="3"/>
      <dgm:spPr/>
      <dgm:t>
        <a:bodyPr/>
        <a:lstStyle/>
        <a:p>
          <a:endParaRPr lang="ru-RU"/>
        </a:p>
      </dgm:t>
    </dgm:pt>
    <dgm:pt modelId="{9A8C6C6A-B442-4FE2-BDFC-2EDDD970B09D}" type="pres">
      <dgm:prSet presAssocID="{BC1E9C36-9DC5-45EF-B909-378AC1343F7C}" presName="hierChild4" presStyleCnt="0"/>
      <dgm:spPr/>
    </dgm:pt>
    <dgm:pt modelId="{2732221B-37DD-47AC-82A9-21D9C863AFF4}" type="pres">
      <dgm:prSet presAssocID="{BC1E9C36-9DC5-45EF-B909-378AC1343F7C}" presName="hierChild5" presStyleCnt="0"/>
      <dgm:spPr/>
    </dgm:pt>
    <dgm:pt modelId="{FC4B3B17-45E9-484E-9C2B-1228742FEA04}" type="pres">
      <dgm:prSet presAssocID="{3603C798-9F0A-40A6-A51C-7DDB726370C3}" presName="Name64" presStyleLbl="parChTrans1D4" presStyleIdx="2" presStyleCnt="3"/>
      <dgm:spPr/>
      <dgm:t>
        <a:bodyPr/>
        <a:lstStyle/>
        <a:p>
          <a:endParaRPr lang="ru-RU"/>
        </a:p>
      </dgm:t>
    </dgm:pt>
    <dgm:pt modelId="{BCB4CC71-3F84-4A32-909A-425A7FF09A95}" type="pres">
      <dgm:prSet presAssocID="{26343DF3-FC6D-49C9-B5A3-19DB81DD83B2}" presName="hierRoot2" presStyleCnt="0">
        <dgm:presLayoutVars>
          <dgm:hierBranch val="init"/>
        </dgm:presLayoutVars>
      </dgm:prSet>
      <dgm:spPr/>
    </dgm:pt>
    <dgm:pt modelId="{86295CF6-9EF2-4B70-B381-F58CD5694B5D}" type="pres">
      <dgm:prSet presAssocID="{26343DF3-FC6D-49C9-B5A3-19DB81DD83B2}" presName="rootComposite" presStyleCnt="0"/>
      <dgm:spPr/>
    </dgm:pt>
    <dgm:pt modelId="{5927CF64-53E2-4F4E-AD05-2A4134AD45A0}" type="pres">
      <dgm:prSet presAssocID="{26343DF3-FC6D-49C9-B5A3-19DB81DD83B2}" presName="rootText" presStyleLbl="node4" presStyleIdx="2" presStyleCnt="3" custScaleX="142910" custScaleY="1707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B1368-4010-48CB-A874-FF6D1FD5F6E1}" type="pres">
      <dgm:prSet presAssocID="{26343DF3-FC6D-49C9-B5A3-19DB81DD83B2}" presName="rootConnector" presStyleLbl="node4" presStyleIdx="2" presStyleCnt="3"/>
      <dgm:spPr/>
      <dgm:t>
        <a:bodyPr/>
        <a:lstStyle/>
        <a:p>
          <a:endParaRPr lang="ru-RU"/>
        </a:p>
      </dgm:t>
    </dgm:pt>
    <dgm:pt modelId="{A6A4617D-B562-4E23-9994-1228C819889D}" type="pres">
      <dgm:prSet presAssocID="{26343DF3-FC6D-49C9-B5A3-19DB81DD83B2}" presName="hierChild4" presStyleCnt="0"/>
      <dgm:spPr/>
    </dgm:pt>
    <dgm:pt modelId="{FF79F32C-B71F-45FC-8A70-7FA419806352}" type="pres">
      <dgm:prSet presAssocID="{26343DF3-FC6D-49C9-B5A3-19DB81DD83B2}" presName="hierChild5" presStyleCnt="0"/>
      <dgm:spPr/>
    </dgm:pt>
    <dgm:pt modelId="{6DD1D74C-3F6B-43F4-98B6-2B49B749D68F}" type="pres">
      <dgm:prSet presAssocID="{F744FAC1-547E-4EF3-AAE7-FF7B5936442C}" presName="hierChild5" presStyleCnt="0"/>
      <dgm:spPr/>
    </dgm:pt>
    <dgm:pt modelId="{69600264-2103-4D9F-91B6-5390E7AF8307}" type="pres">
      <dgm:prSet presAssocID="{BE8A4C90-95B0-42E8-8BB9-3D8D79977A72}" presName="hierChild5" presStyleCnt="0"/>
      <dgm:spPr/>
    </dgm:pt>
    <dgm:pt modelId="{3BC83D53-70BE-4180-B2D1-A0A1CB1DD0FA}" type="pres">
      <dgm:prSet presAssocID="{9903E78F-B5D9-47F5-8E3D-3FC16637D9E7}" presName="Name64" presStyleLbl="parChTrans1D2" presStyleIdx="2" presStyleCnt="3"/>
      <dgm:spPr/>
      <dgm:t>
        <a:bodyPr/>
        <a:lstStyle/>
        <a:p>
          <a:endParaRPr lang="ru-RU"/>
        </a:p>
      </dgm:t>
    </dgm:pt>
    <dgm:pt modelId="{CDC4D745-4B79-4709-89FD-276E4081E6BC}" type="pres">
      <dgm:prSet presAssocID="{E9D1C1A0-6D01-46E6-A9AC-327566E8E6BF}" presName="hierRoot2" presStyleCnt="0">
        <dgm:presLayoutVars>
          <dgm:hierBranch val="init"/>
        </dgm:presLayoutVars>
      </dgm:prSet>
      <dgm:spPr/>
    </dgm:pt>
    <dgm:pt modelId="{D15D5BB1-F223-46C5-B2E3-5EE15C32D7EC}" type="pres">
      <dgm:prSet presAssocID="{E9D1C1A0-6D01-46E6-A9AC-327566E8E6BF}" presName="rootComposite" presStyleCnt="0"/>
      <dgm:spPr/>
    </dgm:pt>
    <dgm:pt modelId="{251E58C0-3356-4B8F-BC94-C1C0F7A9C87D}" type="pres">
      <dgm:prSet presAssocID="{E9D1C1A0-6D01-46E6-A9AC-327566E8E6BF}" presName="rootText" presStyleLbl="node2" presStyleIdx="2" presStyleCnt="3" custScaleX="108665" custScaleY="281191" custLinFactNeighborX="2994" custLinFactNeighborY="-797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736F7F-0961-4E16-B996-856FF987E554}" type="pres">
      <dgm:prSet presAssocID="{E9D1C1A0-6D01-46E6-A9AC-327566E8E6BF}" presName="rootConnector" presStyleLbl="node2" presStyleIdx="2" presStyleCnt="3"/>
      <dgm:spPr/>
      <dgm:t>
        <a:bodyPr/>
        <a:lstStyle/>
        <a:p>
          <a:endParaRPr lang="ru-RU"/>
        </a:p>
      </dgm:t>
    </dgm:pt>
    <dgm:pt modelId="{3C04281A-FE4D-41AE-8D49-A40350AE90F5}" type="pres">
      <dgm:prSet presAssocID="{E9D1C1A0-6D01-46E6-A9AC-327566E8E6BF}" presName="hierChild4" presStyleCnt="0"/>
      <dgm:spPr/>
    </dgm:pt>
    <dgm:pt modelId="{F175915A-1C61-448A-BA22-6417A2D02A85}" type="pres">
      <dgm:prSet presAssocID="{F5DC5BF0-75DE-4360-A54F-6A784F12CA3E}" presName="Name64" presStyleLbl="parChTrans1D3" presStyleIdx="4" presStyleCnt="5"/>
      <dgm:spPr/>
      <dgm:t>
        <a:bodyPr/>
        <a:lstStyle/>
        <a:p>
          <a:endParaRPr lang="ru-RU"/>
        </a:p>
      </dgm:t>
    </dgm:pt>
    <dgm:pt modelId="{98480BAC-68C7-492A-A939-F79F5459C957}" type="pres">
      <dgm:prSet presAssocID="{169DEC4F-0417-40BF-B547-D56218872FDC}" presName="hierRoot2" presStyleCnt="0">
        <dgm:presLayoutVars>
          <dgm:hierBranch val="init"/>
        </dgm:presLayoutVars>
      </dgm:prSet>
      <dgm:spPr/>
    </dgm:pt>
    <dgm:pt modelId="{0642A229-AC7E-4025-A404-58445D6B0630}" type="pres">
      <dgm:prSet presAssocID="{169DEC4F-0417-40BF-B547-D56218872FDC}" presName="rootComposite" presStyleCnt="0"/>
      <dgm:spPr/>
    </dgm:pt>
    <dgm:pt modelId="{77445F5A-A7A7-4ED8-9D28-EA29D862A21E}" type="pres">
      <dgm:prSet presAssocID="{169DEC4F-0417-40BF-B547-D56218872FDC}" presName="rootText" presStyleLbl="node3" presStyleIdx="4" presStyleCnt="5" custScaleX="114666" custScaleY="107194" custLinFactNeighborX="-7232" custLinFactNeighborY="237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4B272D-2ACD-4AFC-B935-A807E54B7EC7}" type="pres">
      <dgm:prSet presAssocID="{169DEC4F-0417-40BF-B547-D56218872FDC}" presName="rootConnector" presStyleLbl="node3" presStyleIdx="4" presStyleCnt="5"/>
      <dgm:spPr/>
      <dgm:t>
        <a:bodyPr/>
        <a:lstStyle/>
        <a:p>
          <a:endParaRPr lang="ru-RU"/>
        </a:p>
      </dgm:t>
    </dgm:pt>
    <dgm:pt modelId="{6393FC9D-A038-4BD0-85B2-5251C1EBC7ED}" type="pres">
      <dgm:prSet presAssocID="{169DEC4F-0417-40BF-B547-D56218872FDC}" presName="hierChild4" presStyleCnt="0"/>
      <dgm:spPr/>
    </dgm:pt>
    <dgm:pt modelId="{75CD573F-19FA-415E-AA77-799861ECB49B}" type="pres">
      <dgm:prSet presAssocID="{169DEC4F-0417-40BF-B547-D56218872FDC}" presName="hierChild5" presStyleCnt="0"/>
      <dgm:spPr/>
    </dgm:pt>
    <dgm:pt modelId="{9D1AC9AE-7B1D-46BC-96C0-02D68370B556}" type="pres">
      <dgm:prSet presAssocID="{E9D1C1A0-6D01-46E6-A9AC-327566E8E6BF}" presName="hierChild5" presStyleCnt="0"/>
      <dgm:spPr/>
    </dgm:pt>
    <dgm:pt modelId="{55BEB8C2-2478-49F1-9830-41F1504FD62A}" type="pres">
      <dgm:prSet presAssocID="{24C000F3-860F-4D98-A1A0-D8F6FEFB5510}" presName="hierChild3" presStyleCnt="0"/>
      <dgm:spPr/>
    </dgm:pt>
  </dgm:ptLst>
  <dgm:cxnLst>
    <dgm:cxn modelId="{0C59259D-D290-4628-9EDF-0CDAEACA7A32}" type="presOf" srcId="{BC1E9C36-9DC5-45EF-B909-378AC1343F7C}" destId="{290D1883-843F-4ADF-AE47-63305234613F}" srcOrd="1" destOrd="0" presId="urn:microsoft.com/office/officeart/2009/3/layout/HorizontalOrganizationChart"/>
    <dgm:cxn modelId="{03DD2526-EB25-4907-9D1C-25C5A1F73550}" type="presOf" srcId="{169DEC4F-0417-40BF-B547-D56218872FDC}" destId="{77445F5A-A7A7-4ED8-9D28-EA29D862A21E}" srcOrd="0" destOrd="0" presId="urn:microsoft.com/office/officeart/2009/3/layout/HorizontalOrganizationChart"/>
    <dgm:cxn modelId="{CFE97A12-8D9D-4140-8E19-747E871C3053}" type="presOf" srcId="{F47D7495-3830-44E9-96C9-D7D60E17C7CF}" destId="{F58ABD83-7062-4B22-9231-D83C924AFACB}" srcOrd="0" destOrd="0" presId="urn:microsoft.com/office/officeart/2009/3/layout/HorizontalOrganizationChart"/>
    <dgm:cxn modelId="{23291A04-5591-4A0B-951A-3AAACA253FFF}" type="presOf" srcId="{890621C1-7815-44AF-A558-97F7EF9EE91A}" destId="{ED69BE27-40E0-4C07-BF88-C5AE9175DE2D}" srcOrd="0" destOrd="0" presId="urn:microsoft.com/office/officeart/2009/3/layout/HorizontalOrganizationChart"/>
    <dgm:cxn modelId="{5ABB38BE-4669-4B1C-A88F-51CC132B63D5}" srcId="{BE8A4C90-95B0-42E8-8BB9-3D8D79977A72}" destId="{F744FAC1-547E-4EF3-AAE7-FF7B5936442C}" srcOrd="1" destOrd="0" parTransId="{A652DE12-EB20-4AAB-BA8F-DC107E70345B}" sibTransId="{99FEACAD-D493-467F-BEB6-457492F03867}"/>
    <dgm:cxn modelId="{A938EBDA-591C-4D3C-9F44-80DF01D75686}" type="presOf" srcId="{AE6F3DB5-FD72-43C2-8877-AD3C56D1DE1B}" destId="{F831E4FE-C8F3-4EA4-A8BF-4B170D098D2F}" srcOrd="0" destOrd="0" presId="urn:microsoft.com/office/officeart/2009/3/layout/HorizontalOrganizationChart"/>
    <dgm:cxn modelId="{731DB309-422D-4DD2-8460-27AE5F7F0C09}" type="presOf" srcId="{169DEC4F-0417-40BF-B547-D56218872FDC}" destId="{CD4B272D-2ACD-4AFC-B935-A807E54B7EC7}" srcOrd="1" destOrd="0" presId="urn:microsoft.com/office/officeart/2009/3/layout/HorizontalOrganizationChart"/>
    <dgm:cxn modelId="{B9D8EC70-6A5B-465F-B288-D9AD3F3EF81F}" type="presOf" srcId="{06B73D85-6DAC-4EE6-9E75-83FB1DD88427}" destId="{2A20AD72-9E99-4AFA-ABA1-9A0957071C0F}" srcOrd="0" destOrd="0" presId="urn:microsoft.com/office/officeart/2009/3/layout/HorizontalOrganizationChart"/>
    <dgm:cxn modelId="{C21F2CCD-37A2-401E-84AF-BDF1BCB1D68A}" srcId="{F3CF1F7D-EAB1-4999-92C4-BE0FBD7F12A4}" destId="{24C000F3-860F-4D98-A1A0-D8F6FEFB5510}" srcOrd="0" destOrd="0" parTransId="{F060AA87-5583-436A-A55F-C37B5A6BB89B}" sibTransId="{8ED2612B-99F1-4856-AB8A-951259E1A24B}"/>
    <dgm:cxn modelId="{C7D92AF3-4D01-441E-9A4D-AB80BACF9525}" type="presOf" srcId="{CF14CCE1-127B-4DB5-9704-D6ABF2CE3B67}" destId="{AFB5A951-F7EA-46FC-8BBB-202D34CA96AD}" srcOrd="0" destOrd="0" presId="urn:microsoft.com/office/officeart/2009/3/layout/HorizontalOrganizationChart"/>
    <dgm:cxn modelId="{7A94C60A-7BE1-428A-9577-025E378F8A06}" type="presOf" srcId="{F76AB1D6-25CD-4A9D-8285-7D3BE9AA238D}" destId="{1FA72189-D598-4DCC-B455-D83C930C0E91}" srcOrd="0" destOrd="0" presId="urn:microsoft.com/office/officeart/2009/3/layout/HorizontalOrganizationChart"/>
    <dgm:cxn modelId="{CD318610-F97F-4F2F-9264-6DC6EF273BAA}" type="presOf" srcId="{26343DF3-FC6D-49C9-B5A3-19DB81DD83B2}" destId="{E79B1368-4010-48CB-A874-FF6D1FD5F6E1}" srcOrd="1" destOrd="0" presId="urn:microsoft.com/office/officeart/2009/3/layout/HorizontalOrganizationChart"/>
    <dgm:cxn modelId="{0E439297-5AE6-48DB-B36E-34216C676D03}" type="presOf" srcId="{889EBE1E-7B59-4E0B-BF69-CA6CB8BA481E}" destId="{7011FA1F-8238-4010-86BE-BB951E22C7FC}" srcOrd="0" destOrd="0" presId="urn:microsoft.com/office/officeart/2009/3/layout/HorizontalOrganizationChart"/>
    <dgm:cxn modelId="{B171C31E-A4D5-4A53-9B2C-EBE672CB8DBD}" type="presOf" srcId="{6F11ED92-D36C-449A-925B-ED9D044E9B3B}" destId="{EEB79431-3EE0-4EE4-8E05-0214BEDE0441}" srcOrd="1" destOrd="0" presId="urn:microsoft.com/office/officeart/2009/3/layout/HorizontalOrganizationChart"/>
    <dgm:cxn modelId="{C10B19BF-29EF-453E-AC1D-F29BAC94ED9E}" type="presOf" srcId="{E9D1C1A0-6D01-46E6-A9AC-327566E8E6BF}" destId="{251E58C0-3356-4B8F-BC94-C1C0F7A9C87D}" srcOrd="0" destOrd="0" presId="urn:microsoft.com/office/officeart/2009/3/layout/HorizontalOrganizationChart"/>
    <dgm:cxn modelId="{837BC59E-B669-49B8-ADA0-FC0E013D40B9}" type="presOf" srcId="{DCF3A23E-3FD5-432B-8669-A9F69A179623}" destId="{68858B74-82E3-406D-B3C3-9199185F6961}" srcOrd="0" destOrd="0" presId="urn:microsoft.com/office/officeart/2009/3/layout/HorizontalOrganizationChart"/>
    <dgm:cxn modelId="{5149679C-FFB7-4670-A8D2-385E1BAE1D05}" type="presOf" srcId="{06B73D85-6DAC-4EE6-9E75-83FB1DD88427}" destId="{EA76E938-B44F-4186-9CF6-889086A00F10}" srcOrd="1" destOrd="0" presId="urn:microsoft.com/office/officeart/2009/3/layout/HorizontalOrganizationChart"/>
    <dgm:cxn modelId="{F2F6089E-953E-442D-B762-9DE723B72E50}" type="presOf" srcId="{26343DF3-FC6D-49C9-B5A3-19DB81DD83B2}" destId="{5927CF64-53E2-4F4E-AD05-2A4134AD45A0}" srcOrd="0" destOrd="0" presId="urn:microsoft.com/office/officeart/2009/3/layout/HorizontalOrganizationChart"/>
    <dgm:cxn modelId="{7D1305BE-1F93-4781-BEE4-5F2AAA13E268}" type="presOf" srcId="{3603C798-9F0A-40A6-A51C-7DDB726370C3}" destId="{FC4B3B17-45E9-484E-9C2B-1228742FEA04}" srcOrd="0" destOrd="0" presId="urn:microsoft.com/office/officeart/2009/3/layout/HorizontalOrganizationChart"/>
    <dgm:cxn modelId="{09A6A760-13BF-4B88-9832-E06AA9B2CB94}" srcId="{6F11ED92-D36C-449A-925B-ED9D044E9B3B}" destId="{890621C1-7815-44AF-A558-97F7EF9EE91A}" srcOrd="1" destOrd="0" parTransId="{F76AB1D6-25CD-4A9D-8285-7D3BE9AA238D}" sibTransId="{16659D21-FF8F-4B2B-A844-FCF543C507C5}"/>
    <dgm:cxn modelId="{DDDC7A45-9CB3-449B-B0CC-6364BFA499F4}" type="presOf" srcId="{F744FAC1-547E-4EF3-AAE7-FF7B5936442C}" destId="{60A123B4-C3E8-4706-B912-C19EA7B0EE13}" srcOrd="0" destOrd="0" presId="urn:microsoft.com/office/officeart/2009/3/layout/HorizontalOrganizationChart"/>
    <dgm:cxn modelId="{D7EBD2FA-012D-4267-8F52-B44770F4E3C2}" type="presOf" srcId="{BE8A4C90-95B0-42E8-8BB9-3D8D79977A72}" destId="{7AED699B-8CED-4FB5-B0C2-143D95326511}" srcOrd="0" destOrd="0" presId="urn:microsoft.com/office/officeart/2009/3/layout/HorizontalOrganizationChart"/>
    <dgm:cxn modelId="{59D59A7C-C405-4231-B2F4-FB0872C762A0}" type="presOf" srcId="{3C935CF6-8E12-42F3-B3F4-B0495EA8BF56}" destId="{ACFC63FF-EDED-42E7-9EAE-EBA92B19C75F}" srcOrd="0" destOrd="0" presId="urn:microsoft.com/office/officeart/2009/3/layout/HorizontalOrganizationChart"/>
    <dgm:cxn modelId="{77D7DD2C-7ED8-4275-BB2A-655EFC50203B}" srcId="{F744FAC1-547E-4EF3-AAE7-FF7B5936442C}" destId="{26343DF3-FC6D-49C9-B5A3-19DB81DD83B2}" srcOrd="1" destOrd="0" parTransId="{3603C798-9F0A-40A6-A51C-7DDB726370C3}" sibTransId="{73B3D563-21C3-4A42-AFD8-7613F89F9429}"/>
    <dgm:cxn modelId="{B0EE4CE5-1623-4630-9ACA-1EDBC557530C}" type="presOf" srcId="{C4CDDBEA-1CED-4F33-B248-7EA5BFA9E235}" destId="{C6DDF008-4042-470A-B90D-B248D436A717}" srcOrd="0" destOrd="0" presId="urn:microsoft.com/office/officeart/2009/3/layout/HorizontalOrganizationChart"/>
    <dgm:cxn modelId="{798818BD-EE74-4909-A0A3-E8F1ABF85ECA}" srcId="{24C000F3-860F-4D98-A1A0-D8F6FEFB5510}" destId="{BE8A4C90-95B0-42E8-8BB9-3D8D79977A72}" srcOrd="1" destOrd="0" parTransId="{CF14CCE1-127B-4DB5-9704-D6ABF2CE3B67}" sibTransId="{B352382B-5265-4F42-A90F-2592BF7E63BE}"/>
    <dgm:cxn modelId="{5175DC78-81BD-4E27-9D7F-F2DD28982F7E}" srcId="{24C000F3-860F-4D98-A1A0-D8F6FEFB5510}" destId="{E9D1C1A0-6D01-46E6-A9AC-327566E8E6BF}" srcOrd="2" destOrd="0" parTransId="{9903E78F-B5D9-47F5-8E3D-3FC16637D9E7}" sibTransId="{318830DC-0F9B-41CF-9941-911CA335C14F}"/>
    <dgm:cxn modelId="{FB2E3175-2F14-4233-90DD-72CAED41EEF5}" type="presOf" srcId="{F3CF1F7D-EAB1-4999-92C4-BE0FBD7F12A4}" destId="{7FAE14ED-2F7F-4A9E-98A3-AEF8E247E5B3}" srcOrd="0" destOrd="0" presId="urn:microsoft.com/office/officeart/2009/3/layout/HorizontalOrganizationChart"/>
    <dgm:cxn modelId="{C6B4670D-1AA1-4BA9-B4FE-B583997C4BE0}" type="presOf" srcId="{A652DE12-EB20-4AAB-BA8F-DC107E70345B}" destId="{22097EC1-615E-474B-BE58-3531F16E960E}" srcOrd="0" destOrd="0" presId="urn:microsoft.com/office/officeart/2009/3/layout/HorizontalOrganizationChart"/>
    <dgm:cxn modelId="{61B24779-5026-41DD-BE49-2C87340CD6D7}" type="presOf" srcId="{BC1E9C36-9DC5-45EF-B909-378AC1343F7C}" destId="{9FED55F5-8E7C-4A3E-9BA5-00D9449C3616}" srcOrd="0" destOrd="0" presId="urn:microsoft.com/office/officeart/2009/3/layout/HorizontalOrganizationChart"/>
    <dgm:cxn modelId="{3E0D588F-976A-4528-AF8C-96EE5B6D3EDF}" srcId="{F744FAC1-547E-4EF3-AAE7-FF7B5936442C}" destId="{BC1E9C36-9DC5-45EF-B909-378AC1343F7C}" srcOrd="0" destOrd="0" parTransId="{DCF3A23E-3FD5-432B-8669-A9F69A179623}" sibTransId="{09FDBE17-98D8-49AB-8519-16B43738B1D8}"/>
    <dgm:cxn modelId="{BF2BF922-3259-4285-8809-EBB065F2AE15}" srcId="{6F11ED92-D36C-449A-925B-ED9D044E9B3B}" destId="{06B73D85-6DAC-4EE6-9E75-83FB1DD88427}" srcOrd="0" destOrd="0" parTransId="{3C935CF6-8E12-42F3-B3F4-B0495EA8BF56}" sibTransId="{9185BFF0-6BDA-4AC6-9CBE-9B838F26FA02}"/>
    <dgm:cxn modelId="{C7986907-249E-4699-A93B-A55216904722}" type="presOf" srcId="{9903E78F-B5D9-47F5-8E3D-3FC16637D9E7}" destId="{3BC83D53-70BE-4180-B2D1-A0A1CB1DD0FA}" srcOrd="0" destOrd="0" presId="urn:microsoft.com/office/officeart/2009/3/layout/HorizontalOrganizationChart"/>
    <dgm:cxn modelId="{7E90747F-2975-4A24-A739-DC3E3E7D5B01}" type="presOf" srcId="{890621C1-7815-44AF-A558-97F7EF9EE91A}" destId="{5EF2CBC4-6FB8-47ED-8710-E52E20AD6D4B}" srcOrd="1" destOrd="0" presId="urn:microsoft.com/office/officeart/2009/3/layout/HorizontalOrganizationChart"/>
    <dgm:cxn modelId="{FCA73F74-98D3-46BB-9277-2E5016A9260D}" type="presOf" srcId="{889EBE1E-7B59-4E0B-BF69-CA6CB8BA481E}" destId="{428611E1-4E10-4D65-B3FE-986A7752E784}" srcOrd="1" destOrd="0" presId="urn:microsoft.com/office/officeart/2009/3/layout/HorizontalOrganizationChart"/>
    <dgm:cxn modelId="{C3994F6C-DF5E-492B-9CF8-03E8881B90E9}" type="presOf" srcId="{E9D1C1A0-6D01-46E6-A9AC-327566E8E6BF}" destId="{DC736F7F-0961-4E16-B996-856FF987E554}" srcOrd="1" destOrd="0" presId="urn:microsoft.com/office/officeart/2009/3/layout/HorizontalOrganizationChart"/>
    <dgm:cxn modelId="{7D52E2FB-5D42-4749-B0BC-B9DC6EED0892}" type="presOf" srcId="{C4CDDBEA-1CED-4F33-B248-7EA5BFA9E235}" destId="{D09DA3E0-3F05-4683-8851-863138C19BC6}" srcOrd="1" destOrd="0" presId="urn:microsoft.com/office/officeart/2009/3/layout/HorizontalOrganizationChart"/>
    <dgm:cxn modelId="{A57FA3F5-DE83-41EE-8A61-4E6A30F94A52}" srcId="{E9D1C1A0-6D01-46E6-A9AC-327566E8E6BF}" destId="{169DEC4F-0417-40BF-B547-D56218872FDC}" srcOrd="0" destOrd="0" parTransId="{F5DC5BF0-75DE-4360-A54F-6A784F12CA3E}" sibTransId="{9D5699AB-090F-478F-874C-B33050AE4832}"/>
    <dgm:cxn modelId="{8B341A67-8E86-4843-B5F4-EAB118A70FAE}" srcId="{BE8A4C90-95B0-42E8-8BB9-3D8D79977A72}" destId="{C4CDDBEA-1CED-4F33-B248-7EA5BFA9E235}" srcOrd="0" destOrd="0" parTransId="{AE6F3DB5-FD72-43C2-8877-AD3C56D1DE1B}" sibTransId="{2D1906BF-ACB9-4902-A3C2-3F1B3BC6A514}"/>
    <dgm:cxn modelId="{020C6458-42D3-4EE7-98DA-0D96CB2F88ED}" type="presOf" srcId="{BE8A4C90-95B0-42E8-8BB9-3D8D79977A72}" destId="{AB3D8CD9-2417-486E-8D92-D7F8D2771699}" srcOrd="1" destOrd="0" presId="urn:microsoft.com/office/officeart/2009/3/layout/HorizontalOrganizationChart"/>
    <dgm:cxn modelId="{3BCE8E52-E989-467D-812B-70A94AECCFAF}" type="presOf" srcId="{24C000F3-860F-4D98-A1A0-D8F6FEFB5510}" destId="{ED8C96B7-088C-444E-93F2-C3D945A798ED}" srcOrd="0" destOrd="0" presId="urn:microsoft.com/office/officeart/2009/3/layout/HorizontalOrganizationChart"/>
    <dgm:cxn modelId="{FA8EDA34-EFC7-4F25-AC2F-9C9711271D14}" type="presOf" srcId="{F5DC5BF0-75DE-4360-A54F-6A784F12CA3E}" destId="{F175915A-1C61-448A-BA22-6417A2D02A85}" srcOrd="0" destOrd="0" presId="urn:microsoft.com/office/officeart/2009/3/layout/HorizontalOrganizationChart"/>
    <dgm:cxn modelId="{B267ADC9-8996-494A-B2A0-BF460F7B6754}" srcId="{C4CDDBEA-1CED-4F33-B248-7EA5BFA9E235}" destId="{889EBE1E-7B59-4E0B-BF69-CA6CB8BA481E}" srcOrd="0" destOrd="0" parTransId="{A8EE1A5E-D8B4-48A0-9A45-E3769B949524}" sibTransId="{2F2643A7-2814-4A7A-B6BF-3369F4FAA910}"/>
    <dgm:cxn modelId="{D59D6CD9-62D3-413A-9770-2C26D77F0A46}" type="presOf" srcId="{A8EE1A5E-D8B4-48A0-9A45-E3769B949524}" destId="{AF31830D-4CA5-4263-837A-EDEAA2BF601F}" srcOrd="0" destOrd="0" presId="urn:microsoft.com/office/officeart/2009/3/layout/HorizontalOrganizationChart"/>
    <dgm:cxn modelId="{03534201-F110-45D5-BB2D-2EDAD0E104A1}" srcId="{24C000F3-860F-4D98-A1A0-D8F6FEFB5510}" destId="{6F11ED92-D36C-449A-925B-ED9D044E9B3B}" srcOrd="0" destOrd="0" parTransId="{F47D7495-3830-44E9-96C9-D7D60E17C7CF}" sibTransId="{6E42A2DC-F0B1-4FBD-8EE3-D6052B195B50}"/>
    <dgm:cxn modelId="{31495F70-0941-4721-A47D-C6228FA44D01}" type="presOf" srcId="{24C000F3-860F-4D98-A1A0-D8F6FEFB5510}" destId="{5039A7B1-D274-4847-BB61-CCDEBD3665FA}" srcOrd="1" destOrd="0" presId="urn:microsoft.com/office/officeart/2009/3/layout/HorizontalOrganizationChart"/>
    <dgm:cxn modelId="{D425AF2E-C537-4AFE-B720-3E89CDF1F02A}" type="presOf" srcId="{F744FAC1-547E-4EF3-AAE7-FF7B5936442C}" destId="{965F2BEB-EB16-4215-9159-BCE7C75110EF}" srcOrd="1" destOrd="0" presId="urn:microsoft.com/office/officeart/2009/3/layout/HorizontalOrganizationChart"/>
    <dgm:cxn modelId="{9E5DBB11-DD1D-48E5-AEF7-AC26F8090239}" type="presOf" srcId="{6F11ED92-D36C-449A-925B-ED9D044E9B3B}" destId="{7E15BB9D-41EC-4017-A54E-E473EB69E451}" srcOrd="0" destOrd="0" presId="urn:microsoft.com/office/officeart/2009/3/layout/HorizontalOrganizationChart"/>
    <dgm:cxn modelId="{510B62E6-6FE1-4A99-A02F-3464FC2C51E7}" type="presParOf" srcId="{7FAE14ED-2F7F-4A9E-98A3-AEF8E247E5B3}" destId="{8C53E619-8424-4742-8178-A79F8C514DE3}" srcOrd="0" destOrd="0" presId="urn:microsoft.com/office/officeart/2009/3/layout/HorizontalOrganizationChart"/>
    <dgm:cxn modelId="{62971B37-30DD-4078-A5BD-6D1055BD3A05}" type="presParOf" srcId="{8C53E619-8424-4742-8178-A79F8C514DE3}" destId="{4E11D1A0-E9CC-44E7-86FC-4D8B88AF6E4E}" srcOrd="0" destOrd="0" presId="urn:microsoft.com/office/officeart/2009/3/layout/HorizontalOrganizationChart"/>
    <dgm:cxn modelId="{2C92FA90-F32D-46BD-8B75-42CCA932FB6D}" type="presParOf" srcId="{4E11D1A0-E9CC-44E7-86FC-4D8B88AF6E4E}" destId="{ED8C96B7-088C-444E-93F2-C3D945A798ED}" srcOrd="0" destOrd="0" presId="urn:microsoft.com/office/officeart/2009/3/layout/HorizontalOrganizationChart"/>
    <dgm:cxn modelId="{94AB9068-FEC3-414A-90A6-5F9D69E5BE9D}" type="presParOf" srcId="{4E11D1A0-E9CC-44E7-86FC-4D8B88AF6E4E}" destId="{5039A7B1-D274-4847-BB61-CCDEBD3665FA}" srcOrd="1" destOrd="0" presId="urn:microsoft.com/office/officeart/2009/3/layout/HorizontalOrganizationChart"/>
    <dgm:cxn modelId="{092CB089-92EB-4BD3-B6A4-2600E97542BA}" type="presParOf" srcId="{8C53E619-8424-4742-8178-A79F8C514DE3}" destId="{CDBAD53A-EBAA-4352-8048-F0CD1007FEA7}" srcOrd="1" destOrd="0" presId="urn:microsoft.com/office/officeart/2009/3/layout/HorizontalOrganizationChart"/>
    <dgm:cxn modelId="{4A62A76C-D4C2-4BFC-8167-A72E440023B9}" type="presParOf" srcId="{CDBAD53A-EBAA-4352-8048-F0CD1007FEA7}" destId="{F58ABD83-7062-4B22-9231-D83C924AFACB}" srcOrd="0" destOrd="0" presId="urn:microsoft.com/office/officeart/2009/3/layout/HorizontalOrganizationChart"/>
    <dgm:cxn modelId="{32EAB458-1DC3-4A9C-BAC9-E0B0010F7309}" type="presParOf" srcId="{CDBAD53A-EBAA-4352-8048-F0CD1007FEA7}" destId="{F13685DE-6C7C-440B-A827-383ACF2A3326}" srcOrd="1" destOrd="0" presId="urn:microsoft.com/office/officeart/2009/3/layout/HorizontalOrganizationChart"/>
    <dgm:cxn modelId="{7926D22D-33CB-42FC-A1EE-18CEDDDE09F4}" type="presParOf" srcId="{F13685DE-6C7C-440B-A827-383ACF2A3326}" destId="{BEF2C7EC-463F-4256-AEE1-3B73D405FE51}" srcOrd="0" destOrd="0" presId="urn:microsoft.com/office/officeart/2009/3/layout/HorizontalOrganizationChart"/>
    <dgm:cxn modelId="{CEF46212-4112-4846-9FE1-0E97867156B5}" type="presParOf" srcId="{BEF2C7EC-463F-4256-AEE1-3B73D405FE51}" destId="{7E15BB9D-41EC-4017-A54E-E473EB69E451}" srcOrd="0" destOrd="0" presId="urn:microsoft.com/office/officeart/2009/3/layout/HorizontalOrganizationChart"/>
    <dgm:cxn modelId="{4DC1F435-DE66-40EE-855E-8F5368758248}" type="presParOf" srcId="{BEF2C7EC-463F-4256-AEE1-3B73D405FE51}" destId="{EEB79431-3EE0-4EE4-8E05-0214BEDE0441}" srcOrd="1" destOrd="0" presId="urn:microsoft.com/office/officeart/2009/3/layout/HorizontalOrganizationChart"/>
    <dgm:cxn modelId="{2FD9516C-0E43-4C66-95D6-1C14C9BA88DD}" type="presParOf" srcId="{F13685DE-6C7C-440B-A827-383ACF2A3326}" destId="{93246BBF-0180-4CF5-8130-54B877408344}" srcOrd="1" destOrd="0" presId="urn:microsoft.com/office/officeart/2009/3/layout/HorizontalOrganizationChart"/>
    <dgm:cxn modelId="{37E4C902-7F32-45CA-B93E-6FCE28884016}" type="presParOf" srcId="{93246BBF-0180-4CF5-8130-54B877408344}" destId="{ACFC63FF-EDED-42E7-9EAE-EBA92B19C75F}" srcOrd="0" destOrd="0" presId="urn:microsoft.com/office/officeart/2009/3/layout/HorizontalOrganizationChart"/>
    <dgm:cxn modelId="{0D28F799-8208-4605-AD2A-FDCCD3840D7F}" type="presParOf" srcId="{93246BBF-0180-4CF5-8130-54B877408344}" destId="{6C6E0062-4433-417A-A542-F40524A98405}" srcOrd="1" destOrd="0" presId="urn:microsoft.com/office/officeart/2009/3/layout/HorizontalOrganizationChart"/>
    <dgm:cxn modelId="{C30E96B8-C01B-482E-AC69-C22232156DD8}" type="presParOf" srcId="{6C6E0062-4433-417A-A542-F40524A98405}" destId="{180FA8CC-5D78-4AA1-8B28-B9FD58A33E66}" srcOrd="0" destOrd="0" presId="urn:microsoft.com/office/officeart/2009/3/layout/HorizontalOrganizationChart"/>
    <dgm:cxn modelId="{E6AB5742-AA4A-4D37-AF8C-F71B78D22A73}" type="presParOf" srcId="{180FA8CC-5D78-4AA1-8B28-B9FD58A33E66}" destId="{2A20AD72-9E99-4AFA-ABA1-9A0957071C0F}" srcOrd="0" destOrd="0" presId="urn:microsoft.com/office/officeart/2009/3/layout/HorizontalOrganizationChart"/>
    <dgm:cxn modelId="{50E8F1D5-A2A9-44D3-9AA3-B66691178A4D}" type="presParOf" srcId="{180FA8CC-5D78-4AA1-8B28-B9FD58A33E66}" destId="{EA76E938-B44F-4186-9CF6-889086A00F10}" srcOrd="1" destOrd="0" presId="urn:microsoft.com/office/officeart/2009/3/layout/HorizontalOrganizationChart"/>
    <dgm:cxn modelId="{3F44A8D6-816F-42AD-B480-EDFC1B67D103}" type="presParOf" srcId="{6C6E0062-4433-417A-A542-F40524A98405}" destId="{1DAC5844-E17C-42FE-A6C6-E502132E9E4D}" srcOrd="1" destOrd="0" presId="urn:microsoft.com/office/officeart/2009/3/layout/HorizontalOrganizationChart"/>
    <dgm:cxn modelId="{EA12C702-4A58-4C7C-ADA0-838C170959DD}" type="presParOf" srcId="{6C6E0062-4433-417A-A542-F40524A98405}" destId="{D19D30D8-E9C3-431B-9622-8CE700C5A24A}" srcOrd="2" destOrd="0" presId="urn:microsoft.com/office/officeart/2009/3/layout/HorizontalOrganizationChart"/>
    <dgm:cxn modelId="{19EF2911-CBB8-4EFA-B0E8-0A8F3309EA0D}" type="presParOf" srcId="{93246BBF-0180-4CF5-8130-54B877408344}" destId="{1FA72189-D598-4DCC-B455-D83C930C0E91}" srcOrd="2" destOrd="0" presId="urn:microsoft.com/office/officeart/2009/3/layout/HorizontalOrganizationChart"/>
    <dgm:cxn modelId="{5D273C8F-62A5-483F-BA3C-00930491AB23}" type="presParOf" srcId="{93246BBF-0180-4CF5-8130-54B877408344}" destId="{C4BC6245-5EE5-4E5E-89E1-E336583508A9}" srcOrd="3" destOrd="0" presId="urn:microsoft.com/office/officeart/2009/3/layout/HorizontalOrganizationChart"/>
    <dgm:cxn modelId="{C0059A4D-EE78-47D4-A3EC-71E7477E2085}" type="presParOf" srcId="{C4BC6245-5EE5-4E5E-89E1-E336583508A9}" destId="{14D329C2-88CE-45E6-8AC7-278465BBD6A6}" srcOrd="0" destOrd="0" presId="urn:microsoft.com/office/officeart/2009/3/layout/HorizontalOrganizationChart"/>
    <dgm:cxn modelId="{89D63B1F-1D68-4413-826E-B4DAF558D4E3}" type="presParOf" srcId="{14D329C2-88CE-45E6-8AC7-278465BBD6A6}" destId="{ED69BE27-40E0-4C07-BF88-C5AE9175DE2D}" srcOrd="0" destOrd="0" presId="urn:microsoft.com/office/officeart/2009/3/layout/HorizontalOrganizationChart"/>
    <dgm:cxn modelId="{F4F56998-39AD-4234-A3EC-005B2A2AEF0B}" type="presParOf" srcId="{14D329C2-88CE-45E6-8AC7-278465BBD6A6}" destId="{5EF2CBC4-6FB8-47ED-8710-E52E20AD6D4B}" srcOrd="1" destOrd="0" presId="urn:microsoft.com/office/officeart/2009/3/layout/HorizontalOrganizationChart"/>
    <dgm:cxn modelId="{91EE8A22-18E1-4DDA-830A-30B92C7134BD}" type="presParOf" srcId="{C4BC6245-5EE5-4E5E-89E1-E336583508A9}" destId="{9FEFBDD7-0EDF-4DD2-9DE7-D5C5E1280823}" srcOrd="1" destOrd="0" presId="urn:microsoft.com/office/officeart/2009/3/layout/HorizontalOrganizationChart"/>
    <dgm:cxn modelId="{3258F0C2-FB85-44F8-A132-2F256DC14B9D}" type="presParOf" srcId="{C4BC6245-5EE5-4E5E-89E1-E336583508A9}" destId="{801143F1-F09C-4211-8148-15D03F2AF033}" srcOrd="2" destOrd="0" presId="urn:microsoft.com/office/officeart/2009/3/layout/HorizontalOrganizationChart"/>
    <dgm:cxn modelId="{FB9D122D-2C3B-4DFC-AFF0-DF3F8B290538}" type="presParOf" srcId="{F13685DE-6C7C-440B-A827-383ACF2A3326}" destId="{4D35B003-6B68-41AA-ADB6-1DD328EC8235}" srcOrd="2" destOrd="0" presId="urn:microsoft.com/office/officeart/2009/3/layout/HorizontalOrganizationChart"/>
    <dgm:cxn modelId="{C958588A-B22C-423D-93A0-3154462B62E6}" type="presParOf" srcId="{CDBAD53A-EBAA-4352-8048-F0CD1007FEA7}" destId="{AFB5A951-F7EA-46FC-8BBB-202D34CA96AD}" srcOrd="2" destOrd="0" presId="urn:microsoft.com/office/officeart/2009/3/layout/HorizontalOrganizationChart"/>
    <dgm:cxn modelId="{5BB31C91-5ACF-46F3-ACFF-87BC168BF0F1}" type="presParOf" srcId="{CDBAD53A-EBAA-4352-8048-F0CD1007FEA7}" destId="{9B1E7060-54CF-498D-BD22-C4B0E8DB684D}" srcOrd="3" destOrd="0" presId="urn:microsoft.com/office/officeart/2009/3/layout/HorizontalOrganizationChart"/>
    <dgm:cxn modelId="{602527B2-1522-4B1B-92B2-BE900F967829}" type="presParOf" srcId="{9B1E7060-54CF-498D-BD22-C4B0E8DB684D}" destId="{AE872C41-6AFD-4E53-B1A3-9BD6F53FD013}" srcOrd="0" destOrd="0" presId="urn:microsoft.com/office/officeart/2009/3/layout/HorizontalOrganizationChart"/>
    <dgm:cxn modelId="{03E4CA64-332E-4DC2-86E2-CD9E0A56F53B}" type="presParOf" srcId="{AE872C41-6AFD-4E53-B1A3-9BD6F53FD013}" destId="{7AED699B-8CED-4FB5-B0C2-143D95326511}" srcOrd="0" destOrd="0" presId="urn:microsoft.com/office/officeart/2009/3/layout/HorizontalOrganizationChart"/>
    <dgm:cxn modelId="{FB638FD1-1F7B-412C-9850-6F2A1F3B7C7B}" type="presParOf" srcId="{AE872C41-6AFD-4E53-B1A3-9BD6F53FD013}" destId="{AB3D8CD9-2417-486E-8D92-D7F8D2771699}" srcOrd="1" destOrd="0" presId="urn:microsoft.com/office/officeart/2009/3/layout/HorizontalOrganizationChart"/>
    <dgm:cxn modelId="{8E027170-1B39-4B6A-B185-F4D215E24989}" type="presParOf" srcId="{9B1E7060-54CF-498D-BD22-C4B0E8DB684D}" destId="{E0292E78-AE64-4112-B973-DA66D0BDE969}" srcOrd="1" destOrd="0" presId="urn:microsoft.com/office/officeart/2009/3/layout/HorizontalOrganizationChart"/>
    <dgm:cxn modelId="{F4C2D95A-33B2-4D12-BBAF-7A79FB83DDC0}" type="presParOf" srcId="{E0292E78-AE64-4112-B973-DA66D0BDE969}" destId="{F831E4FE-C8F3-4EA4-A8BF-4B170D098D2F}" srcOrd="0" destOrd="0" presId="urn:microsoft.com/office/officeart/2009/3/layout/HorizontalOrganizationChart"/>
    <dgm:cxn modelId="{946523FA-717D-4211-9C14-7A97192D3077}" type="presParOf" srcId="{E0292E78-AE64-4112-B973-DA66D0BDE969}" destId="{AF146430-3957-4C1C-AB18-5C9214354CAC}" srcOrd="1" destOrd="0" presId="urn:microsoft.com/office/officeart/2009/3/layout/HorizontalOrganizationChart"/>
    <dgm:cxn modelId="{5E2C2F5C-E26F-4732-B6A1-F7214C2A5BE5}" type="presParOf" srcId="{AF146430-3957-4C1C-AB18-5C9214354CAC}" destId="{31EE81D8-E78C-450A-9E36-04DB08FEF114}" srcOrd="0" destOrd="0" presId="urn:microsoft.com/office/officeart/2009/3/layout/HorizontalOrganizationChart"/>
    <dgm:cxn modelId="{842517D1-8287-4C62-9357-267B27A33CD3}" type="presParOf" srcId="{31EE81D8-E78C-450A-9E36-04DB08FEF114}" destId="{C6DDF008-4042-470A-B90D-B248D436A717}" srcOrd="0" destOrd="0" presId="urn:microsoft.com/office/officeart/2009/3/layout/HorizontalOrganizationChart"/>
    <dgm:cxn modelId="{A048A7AF-0289-4697-845F-50225E7A3660}" type="presParOf" srcId="{31EE81D8-E78C-450A-9E36-04DB08FEF114}" destId="{D09DA3E0-3F05-4683-8851-863138C19BC6}" srcOrd="1" destOrd="0" presId="urn:microsoft.com/office/officeart/2009/3/layout/HorizontalOrganizationChart"/>
    <dgm:cxn modelId="{9A73EA7E-F7FA-4076-BD53-33E7D01E5CE5}" type="presParOf" srcId="{AF146430-3957-4C1C-AB18-5C9214354CAC}" destId="{E73DF857-4B50-4EB3-9520-8A076778FFC0}" srcOrd="1" destOrd="0" presId="urn:microsoft.com/office/officeart/2009/3/layout/HorizontalOrganizationChart"/>
    <dgm:cxn modelId="{10249627-5812-41EB-A5BB-A16649048785}" type="presParOf" srcId="{E73DF857-4B50-4EB3-9520-8A076778FFC0}" destId="{AF31830D-4CA5-4263-837A-EDEAA2BF601F}" srcOrd="0" destOrd="0" presId="urn:microsoft.com/office/officeart/2009/3/layout/HorizontalOrganizationChart"/>
    <dgm:cxn modelId="{F58B9384-0BF1-4F6F-9283-66FFD42C0F5F}" type="presParOf" srcId="{E73DF857-4B50-4EB3-9520-8A076778FFC0}" destId="{5080F7A4-A06B-4F90-85DD-B3B169345448}" srcOrd="1" destOrd="0" presId="urn:microsoft.com/office/officeart/2009/3/layout/HorizontalOrganizationChart"/>
    <dgm:cxn modelId="{CCB9B7D8-1401-4B5B-B6A3-6F3F23A3943D}" type="presParOf" srcId="{5080F7A4-A06B-4F90-85DD-B3B169345448}" destId="{88244493-331F-4056-9418-5E5F64B572FB}" srcOrd="0" destOrd="0" presId="urn:microsoft.com/office/officeart/2009/3/layout/HorizontalOrganizationChart"/>
    <dgm:cxn modelId="{3F1951E2-6D3F-443D-A7D0-BAE8407871B8}" type="presParOf" srcId="{88244493-331F-4056-9418-5E5F64B572FB}" destId="{7011FA1F-8238-4010-86BE-BB951E22C7FC}" srcOrd="0" destOrd="0" presId="urn:microsoft.com/office/officeart/2009/3/layout/HorizontalOrganizationChart"/>
    <dgm:cxn modelId="{E17FE21A-9016-49FC-83A5-40B000921659}" type="presParOf" srcId="{88244493-331F-4056-9418-5E5F64B572FB}" destId="{428611E1-4E10-4D65-B3FE-986A7752E784}" srcOrd="1" destOrd="0" presId="urn:microsoft.com/office/officeart/2009/3/layout/HorizontalOrganizationChart"/>
    <dgm:cxn modelId="{91DD7B23-606B-44A2-93F3-131DAEBB8A08}" type="presParOf" srcId="{5080F7A4-A06B-4F90-85DD-B3B169345448}" destId="{E4E44D11-33E1-4FF8-9391-B914E61628E4}" srcOrd="1" destOrd="0" presId="urn:microsoft.com/office/officeart/2009/3/layout/HorizontalOrganizationChart"/>
    <dgm:cxn modelId="{C3D1C8EC-03AC-4CE1-A059-46B800F490A1}" type="presParOf" srcId="{5080F7A4-A06B-4F90-85DD-B3B169345448}" destId="{EDF37F36-7608-487A-86F8-855C0F4864DB}" srcOrd="2" destOrd="0" presId="urn:microsoft.com/office/officeart/2009/3/layout/HorizontalOrganizationChart"/>
    <dgm:cxn modelId="{B769B29A-E69A-40D7-B0BB-A5A7D8B264C1}" type="presParOf" srcId="{AF146430-3957-4C1C-AB18-5C9214354CAC}" destId="{4F629AD3-7370-401A-9016-85323E18CDD8}" srcOrd="2" destOrd="0" presId="urn:microsoft.com/office/officeart/2009/3/layout/HorizontalOrganizationChart"/>
    <dgm:cxn modelId="{B52AAF15-AAEB-4C14-AA78-955B6E3AB938}" type="presParOf" srcId="{E0292E78-AE64-4112-B973-DA66D0BDE969}" destId="{22097EC1-615E-474B-BE58-3531F16E960E}" srcOrd="2" destOrd="0" presId="urn:microsoft.com/office/officeart/2009/3/layout/HorizontalOrganizationChart"/>
    <dgm:cxn modelId="{49FDCC06-7264-48C1-95E8-AAE61C8AA33A}" type="presParOf" srcId="{E0292E78-AE64-4112-B973-DA66D0BDE969}" destId="{B4448466-4264-47D6-A169-4507F3923778}" srcOrd="3" destOrd="0" presId="urn:microsoft.com/office/officeart/2009/3/layout/HorizontalOrganizationChart"/>
    <dgm:cxn modelId="{38BE372E-5C6D-4E73-876A-3FEAC41C2017}" type="presParOf" srcId="{B4448466-4264-47D6-A169-4507F3923778}" destId="{525424E6-E723-42EF-AAD2-42F311331612}" srcOrd="0" destOrd="0" presId="urn:microsoft.com/office/officeart/2009/3/layout/HorizontalOrganizationChart"/>
    <dgm:cxn modelId="{367CC5AF-9A54-4AD2-B1B0-9563E36E1FCF}" type="presParOf" srcId="{525424E6-E723-42EF-AAD2-42F311331612}" destId="{60A123B4-C3E8-4706-B912-C19EA7B0EE13}" srcOrd="0" destOrd="0" presId="urn:microsoft.com/office/officeart/2009/3/layout/HorizontalOrganizationChart"/>
    <dgm:cxn modelId="{1BBD3875-073D-40F9-8672-8313E2948F65}" type="presParOf" srcId="{525424E6-E723-42EF-AAD2-42F311331612}" destId="{965F2BEB-EB16-4215-9159-BCE7C75110EF}" srcOrd="1" destOrd="0" presId="urn:microsoft.com/office/officeart/2009/3/layout/HorizontalOrganizationChart"/>
    <dgm:cxn modelId="{3578F860-95EE-4CB5-9DE4-18625120CCA9}" type="presParOf" srcId="{B4448466-4264-47D6-A169-4507F3923778}" destId="{EA209107-B365-4BF0-B3FA-E64A5A002BBF}" srcOrd="1" destOrd="0" presId="urn:microsoft.com/office/officeart/2009/3/layout/HorizontalOrganizationChart"/>
    <dgm:cxn modelId="{75A9185C-2F9E-46CD-849C-6CAB4A0CDADD}" type="presParOf" srcId="{EA209107-B365-4BF0-B3FA-E64A5A002BBF}" destId="{68858B74-82E3-406D-B3C3-9199185F6961}" srcOrd="0" destOrd="0" presId="urn:microsoft.com/office/officeart/2009/3/layout/HorizontalOrganizationChart"/>
    <dgm:cxn modelId="{58778DB2-8F28-40DE-A7F9-18D34B62E310}" type="presParOf" srcId="{EA209107-B365-4BF0-B3FA-E64A5A002BBF}" destId="{19AA6A8C-35FD-4FA8-A2CA-2AF7F2FA40E3}" srcOrd="1" destOrd="0" presId="urn:microsoft.com/office/officeart/2009/3/layout/HorizontalOrganizationChart"/>
    <dgm:cxn modelId="{C05B7705-0A52-4736-99F3-041737AA2C66}" type="presParOf" srcId="{19AA6A8C-35FD-4FA8-A2CA-2AF7F2FA40E3}" destId="{064BC953-EF0A-4AB4-BF7D-0B47CB934E03}" srcOrd="0" destOrd="0" presId="urn:microsoft.com/office/officeart/2009/3/layout/HorizontalOrganizationChart"/>
    <dgm:cxn modelId="{A0F376EA-1BCE-4948-91FC-F76CA5447466}" type="presParOf" srcId="{064BC953-EF0A-4AB4-BF7D-0B47CB934E03}" destId="{9FED55F5-8E7C-4A3E-9BA5-00D9449C3616}" srcOrd="0" destOrd="0" presId="urn:microsoft.com/office/officeart/2009/3/layout/HorizontalOrganizationChart"/>
    <dgm:cxn modelId="{303BB96F-3640-475F-8160-84C859455F24}" type="presParOf" srcId="{064BC953-EF0A-4AB4-BF7D-0B47CB934E03}" destId="{290D1883-843F-4ADF-AE47-63305234613F}" srcOrd="1" destOrd="0" presId="urn:microsoft.com/office/officeart/2009/3/layout/HorizontalOrganizationChart"/>
    <dgm:cxn modelId="{221B75F7-38C3-4780-802C-D8B4C89B39B6}" type="presParOf" srcId="{19AA6A8C-35FD-4FA8-A2CA-2AF7F2FA40E3}" destId="{9A8C6C6A-B442-4FE2-BDFC-2EDDD970B09D}" srcOrd="1" destOrd="0" presId="urn:microsoft.com/office/officeart/2009/3/layout/HorizontalOrganizationChart"/>
    <dgm:cxn modelId="{B7DD0A9F-003D-4D71-8BAB-8DA3954A07BD}" type="presParOf" srcId="{19AA6A8C-35FD-4FA8-A2CA-2AF7F2FA40E3}" destId="{2732221B-37DD-47AC-82A9-21D9C863AFF4}" srcOrd="2" destOrd="0" presId="urn:microsoft.com/office/officeart/2009/3/layout/HorizontalOrganizationChart"/>
    <dgm:cxn modelId="{8A66299B-2907-4D3A-A53B-2ED37BF78513}" type="presParOf" srcId="{EA209107-B365-4BF0-B3FA-E64A5A002BBF}" destId="{FC4B3B17-45E9-484E-9C2B-1228742FEA04}" srcOrd="2" destOrd="0" presId="urn:microsoft.com/office/officeart/2009/3/layout/HorizontalOrganizationChart"/>
    <dgm:cxn modelId="{8DE284D4-92BE-4743-B730-125687EE4A28}" type="presParOf" srcId="{EA209107-B365-4BF0-B3FA-E64A5A002BBF}" destId="{BCB4CC71-3F84-4A32-909A-425A7FF09A95}" srcOrd="3" destOrd="0" presId="urn:microsoft.com/office/officeart/2009/3/layout/HorizontalOrganizationChart"/>
    <dgm:cxn modelId="{146EB246-72DB-450B-8643-B9D915F58195}" type="presParOf" srcId="{BCB4CC71-3F84-4A32-909A-425A7FF09A95}" destId="{86295CF6-9EF2-4B70-B381-F58CD5694B5D}" srcOrd="0" destOrd="0" presId="urn:microsoft.com/office/officeart/2009/3/layout/HorizontalOrganizationChart"/>
    <dgm:cxn modelId="{B6EF23D9-8700-4821-BC39-96A0469BF19C}" type="presParOf" srcId="{86295CF6-9EF2-4B70-B381-F58CD5694B5D}" destId="{5927CF64-53E2-4F4E-AD05-2A4134AD45A0}" srcOrd="0" destOrd="0" presId="urn:microsoft.com/office/officeart/2009/3/layout/HorizontalOrganizationChart"/>
    <dgm:cxn modelId="{C831886C-6EDF-4DE0-91D9-E3D260567E78}" type="presParOf" srcId="{86295CF6-9EF2-4B70-B381-F58CD5694B5D}" destId="{E79B1368-4010-48CB-A874-FF6D1FD5F6E1}" srcOrd="1" destOrd="0" presId="urn:microsoft.com/office/officeart/2009/3/layout/HorizontalOrganizationChart"/>
    <dgm:cxn modelId="{7DE018C5-A10E-4475-BB3A-AA119C72BB9A}" type="presParOf" srcId="{BCB4CC71-3F84-4A32-909A-425A7FF09A95}" destId="{A6A4617D-B562-4E23-9994-1228C819889D}" srcOrd="1" destOrd="0" presId="urn:microsoft.com/office/officeart/2009/3/layout/HorizontalOrganizationChart"/>
    <dgm:cxn modelId="{3EE862B2-0F1C-43D8-B674-6D50D7C36E42}" type="presParOf" srcId="{BCB4CC71-3F84-4A32-909A-425A7FF09A95}" destId="{FF79F32C-B71F-45FC-8A70-7FA419806352}" srcOrd="2" destOrd="0" presId="urn:microsoft.com/office/officeart/2009/3/layout/HorizontalOrganizationChart"/>
    <dgm:cxn modelId="{37F5DCBB-EFA4-4296-9B66-10C519BE0417}" type="presParOf" srcId="{B4448466-4264-47D6-A169-4507F3923778}" destId="{6DD1D74C-3F6B-43F4-98B6-2B49B749D68F}" srcOrd="2" destOrd="0" presId="urn:microsoft.com/office/officeart/2009/3/layout/HorizontalOrganizationChart"/>
    <dgm:cxn modelId="{8FC32EC5-CF77-418D-8EA4-70B7F292F46F}" type="presParOf" srcId="{9B1E7060-54CF-498D-BD22-C4B0E8DB684D}" destId="{69600264-2103-4D9F-91B6-5390E7AF8307}" srcOrd="2" destOrd="0" presId="urn:microsoft.com/office/officeart/2009/3/layout/HorizontalOrganizationChart"/>
    <dgm:cxn modelId="{987ECAF7-7EB3-4D26-9415-87FF0E7988A4}" type="presParOf" srcId="{CDBAD53A-EBAA-4352-8048-F0CD1007FEA7}" destId="{3BC83D53-70BE-4180-B2D1-A0A1CB1DD0FA}" srcOrd="4" destOrd="0" presId="urn:microsoft.com/office/officeart/2009/3/layout/HorizontalOrganizationChart"/>
    <dgm:cxn modelId="{57D3AA30-65F4-4ED7-A515-45BF97D4B921}" type="presParOf" srcId="{CDBAD53A-EBAA-4352-8048-F0CD1007FEA7}" destId="{CDC4D745-4B79-4709-89FD-276E4081E6BC}" srcOrd="5" destOrd="0" presId="urn:microsoft.com/office/officeart/2009/3/layout/HorizontalOrganizationChart"/>
    <dgm:cxn modelId="{0D68C289-E7E3-406E-9FF6-765474DAB906}" type="presParOf" srcId="{CDC4D745-4B79-4709-89FD-276E4081E6BC}" destId="{D15D5BB1-F223-46C5-B2E3-5EE15C32D7EC}" srcOrd="0" destOrd="0" presId="urn:microsoft.com/office/officeart/2009/3/layout/HorizontalOrganizationChart"/>
    <dgm:cxn modelId="{5A35CE32-4F6E-46FD-A100-66DA677E5EF1}" type="presParOf" srcId="{D15D5BB1-F223-46C5-B2E3-5EE15C32D7EC}" destId="{251E58C0-3356-4B8F-BC94-C1C0F7A9C87D}" srcOrd="0" destOrd="0" presId="urn:microsoft.com/office/officeart/2009/3/layout/HorizontalOrganizationChart"/>
    <dgm:cxn modelId="{56DF1DF9-4230-47EC-AA62-CA087A4C2025}" type="presParOf" srcId="{D15D5BB1-F223-46C5-B2E3-5EE15C32D7EC}" destId="{DC736F7F-0961-4E16-B996-856FF987E554}" srcOrd="1" destOrd="0" presId="urn:microsoft.com/office/officeart/2009/3/layout/HorizontalOrganizationChart"/>
    <dgm:cxn modelId="{061ACE6F-31A2-44DB-9D38-887FC03E778F}" type="presParOf" srcId="{CDC4D745-4B79-4709-89FD-276E4081E6BC}" destId="{3C04281A-FE4D-41AE-8D49-A40350AE90F5}" srcOrd="1" destOrd="0" presId="urn:microsoft.com/office/officeart/2009/3/layout/HorizontalOrganizationChart"/>
    <dgm:cxn modelId="{9154932C-C325-4214-B4BC-C7B394E180E5}" type="presParOf" srcId="{3C04281A-FE4D-41AE-8D49-A40350AE90F5}" destId="{F175915A-1C61-448A-BA22-6417A2D02A85}" srcOrd="0" destOrd="0" presId="urn:microsoft.com/office/officeart/2009/3/layout/HorizontalOrganizationChart"/>
    <dgm:cxn modelId="{9AC0E720-1EE9-42B1-8568-40CD1A8BBEC6}" type="presParOf" srcId="{3C04281A-FE4D-41AE-8D49-A40350AE90F5}" destId="{98480BAC-68C7-492A-A939-F79F5459C957}" srcOrd="1" destOrd="0" presId="urn:microsoft.com/office/officeart/2009/3/layout/HorizontalOrganizationChart"/>
    <dgm:cxn modelId="{9B61D63A-DC04-4640-9529-AC1398E1D75F}" type="presParOf" srcId="{98480BAC-68C7-492A-A939-F79F5459C957}" destId="{0642A229-AC7E-4025-A404-58445D6B0630}" srcOrd="0" destOrd="0" presId="urn:microsoft.com/office/officeart/2009/3/layout/HorizontalOrganizationChart"/>
    <dgm:cxn modelId="{FBDC281A-BDAB-41E6-819D-D790A28DA05D}" type="presParOf" srcId="{0642A229-AC7E-4025-A404-58445D6B0630}" destId="{77445F5A-A7A7-4ED8-9D28-EA29D862A21E}" srcOrd="0" destOrd="0" presId="urn:microsoft.com/office/officeart/2009/3/layout/HorizontalOrganizationChart"/>
    <dgm:cxn modelId="{D17BA0BE-C06A-4102-90F6-2F8F0716A2BA}" type="presParOf" srcId="{0642A229-AC7E-4025-A404-58445D6B0630}" destId="{CD4B272D-2ACD-4AFC-B935-A807E54B7EC7}" srcOrd="1" destOrd="0" presId="urn:microsoft.com/office/officeart/2009/3/layout/HorizontalOrganizationChart"/>
    <dgm:cxn modelId="{198D45A2-B705-4836-AA0B-74E8E5A737A0}" type="presParOf" srcId="{98480BAC-68C7-492A-A939-F79F5459C957}" destId="{6393FC9D-A038-4BD0-85B2-5251C1EBC7ED}" srcOrd="1" destOrd="0" presId="urn:microsoft.com/office/officeart/2009/3/layout/HorizontalOrganizationChart"/>
    <dgm:cxn modelId="{A45901F4-A5A3-43CF-A510-B24A366A8E8C}" type="presParOf" srcId="{98480BAC-68C7-492A-A939-F79F5459C957}" destId="{75CD573F-19FA-415E-AA77-799861ECB49B}" srcOrd="2" destOrd="0" presId="urn:microsoft.com/office/officeart/2009/3/layout/HorizontalOrganizationChart"/>
    <dgm:cxn modelId="{89738FD6-FDFD-466C-802F-DB712CADB0FD}" type="presParOf" srcId="{CDC4D745-4B79-4709-89FD-276E4081E6BC}" destId="{9D1AC9AE-7B1D-46BC-96C0-02D68370B556}" srcOrd="2" destOrd="0" presId="urn:microsoft.com/office/officeart/2009/3/layout/HorizontalOrganizationChart"/>
    <dgm:cxn modelId="{BA3043D7-7FC2-4474-B9D6-5D317DC0F3CD}" type="presParOf" srcId="{8C53E619-8424-4742-8178-A79F8C514DE3}" destId="{55BEB8C2-2478-49F1-9830-41F1504FD62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cycle6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057DE3-5162-4B5A-9318-7FA729480A9D}" type="pres">
      <dgm:prSet presAssocID="{E98EB58B-D9AA-4381-95F4-B09A30B2EB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BF00C5C-12F1-4CF6-9405-97D699670D01}" type="presOf" srcId="{E98EB58B-D9AA-4381-95F4-B09A30B2EB40}" destId="{64057DE3-5162-4B5A-9318-7FA729480A9D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760DE7-6A33-49D3-B7EB-B76811036CC0}" type="doc">
      <dgm:prSet loTypeId="urn:microsoft.com/office/officeart/2005/8/layout/radial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EA3275-6646-4AF9-99C2-BC9FF9BF8635}">
      <dgm:prSet phldrT="[Текст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«Ремонт жилого фонда»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45A83-3A52-49CE-B132-CBC9D3F604B8}" type="parTrans" cxnId="{129D2732-5F97-4376-AA50-1A3F9A78176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D6F1A4-2750-4853-B82A-F3AD1DFFDF0D}" type="sibTrans" cxnId="{129D2732-5F97-4376-AA50-1A3F9A78176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759D7-C9EB-4CB8-9357-A0C86FDAE9BE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Выполнение работ по ремонту муниципального жилого фонда на 4 млн. рублей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BC815E-97FE-4F08-A564-91343B8E5689}" type="parTrans" cxnId="{89F076FD-9A19-4752-AE3F-78C12E69ACAB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B7FB81-053E-4C10-B060-0117431B4F59}" type="sibTrans" cxnId="{89F076FD-9A19-4752-AE3F-78C12E69ACAB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99CC73-8254-41F3-96C5-F48175C8F0FA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управляющим организациям на ремонт подъездов многоквартирных домов 24 млн. рублей</a:t>
          </a:r>
        </a:p>
      </dgm:t>
    </dgm:pt>
    <dgm:pt modelId="{07DFAFA4-D440-43C4-B274-950EE8C261B3}" type="parTrans" cxnId="{6036211C-4F79-4378-A466-2961588E139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DBF7C9-7881-40BB-8CEE-CEC652FFF7B9}" type="sibTrans" cxnId="{6036211C-4F79-4378-A466-2961588E139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949EA-CAA0-437F-8A0F-61830C95B45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Субсидии управляющим организациям на ремонт фасадов многоквартирных домов 78,2 млн. рублей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51EFB-0A6A-4FF8-9683-CBBFB56392A3}" type="parTrans" cxnId="{2ACFA345-82A4-4F56-B207-699DA4F643A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A20D52-53FD-4C27-9C19-DE31723DFC39}" type="sibTrans" cxnId="{2ACFA345-82A4-4F56-B207-699DA4F643A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C391B-92A6-40B1-9C2C-49FB08C87674}" type="pres">
      <dgm:prSet presAssocID="{D3760DE7-6A33-49D3-B7EB-B76811036CC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AB1263-DF11-4E66-BA7C-E5DE35A824B1}" type="pres">
      <dgm:prSet presAssocID="{9DEA3275-6646-4AF9-99C2-BC9FF9BF8635}" presName="centerShape" presStyleLbl="node0" presStyleIdx="0" presStyleCnt="1" custScaleX="135982" custScaleY="107769" custLinFactNeighborX="16400" custLinFactNeighborY="-5547"/>
      <dgm:spPr/>
      <dgm:t>
        <a:bodyPr/>
        <a:lstStyle/>
        <a:p>
          <a:endParaRPr lang="ru-RU"/>
        </a:p>
      </dgm:t>
    </dgm:pt>
    <dgm:pt modelId="{219E08F7-055B-4D1A-8F39-2B4ED8527E8B}" type="pres">
      <dgm:prSet presAssocID="{6ABC815E-97FE-4F08-A564-91343B8E5689}" presName="parTrans" presStyleLbl="bgSibTrans2D1" presStyleIdx="0" presStyleCnt="3" custLinFactNeighborX="40031" custLinFactNeighborY="283"/>
      <dgm:spPr/>
      <dgm:t>
        <a:bodyPr/>
        <a:lstStyle/>
        <a:p>
          <a:endParaRPr lang="ru-RU"/>
        </a:p>
      </dgm:t>
    </dgm:pt>
    <dgm:pt modelId="{02245267-F286-4BDC-B338-166831AA0E8E}" type="pres">
      <dgm:prSet presAssocID="{93B759D7-C9EB-4CB8-9357-A0C86FDAE9BE}" presName="node" presStyleLbl="node1" presStyleIdx="0" presStyleCnt="3" custScaleX="112781" custScaleY="78127" custRadScaleRad="83973" custRadScaleInc="-29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3765F-F081-4FFB-AC64-DA8525D666F5}" type="pres">
      <dgm:prSet presAssocID="{07DFAFA4-D440-43C4-B274-950EE8C261B3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591B2B9A-7530-4D5D-A7B0-5E21715485E4}" type="pres">
      <dgm:prSet presAssocID="{1899CC73-8254-41F3-96C5-F48175C8F0FA}" presName="node" presStyleLbl="node1" presStyleIdx="1" presStyleCnt="3" custScaleX="107204" custScaleY="93563" custRadScaleRad="118756" custRadScaleInc="-54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0C88B-75BF-428A-ACDB-6D42CFCCA904}" type="pres">
      <dgm:prSet presAssocID="{5B151EFB-0A6A-4FF8-9683-CBBFB56392A3}" presName="parTrans" presStyleLbl="bgSibTrans2D1" presStyleIdx="2" presStyleCnt="3" custLinFactNeighborX="-23478" custLinFactNeighborY="6765"/>
      <dgm:spPr/>
      <dgm:t>
        <a:bodyPr/>
        <a:lstStyle/>
        <a:p>
          <a:endParaRPr lang="ru-RU"/>
        </a:p>
      </dgm:t>
    </dgm:pt>
    <dgm:pt modelId="{378B392A-0284-478E-9654-182B1E5DBA4F}" type="pres">
      <dgm:prSet presAssocID="{0C9949EA-CAA0-437F-8A0F-61830C95B450}" presName="node" presStyleLbl="node1" presStyleIdx="2" presStyleCnt="3" custRadScaleRad="102698" custRadScaleInc="-64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AC038D-D6AB-4D45-9385-A7077D5846FE}" type="presOf" srcId="{07DFAFA4-D440-43C4-B274-950EE8C261B3}" destId="{FE03765F-F081-4FFB-AC64-DA8525D666F5}" srcOrd="0" destOrd="0" presId="urn:microsoft.com/office/officeart/2005/8/layout/radial4"/>
    <dgm:cxn modelId="{89F076FD-9A19-4752-AE3F-78C12E69ACAB}" srcId="{9DEA3275-6646-4AF9-99C2-BC9FF9BF8635}" destId="{93B759D7-C9EB-4CB8-9357-A0C86FDAE9BE}" srcOrd="0" destOrd="0" parTransId="{6ABC815E-97FE-4F08-A564-91343B8E5689}" sibTransId="{E1B7FB81-053E-4C10-B060-0117431B4F59}"/>
    <dgm:cxn modelId="{6036211C-4F79-4378-A466-2961588E1398}" srcId="{9DEA3275-6646-4AF9-99C2-BC9FF9BF8635}" destId="{1899CC73-8254-41F3-96C5-F48175C8F0FA}" srcOrd="1" destOrd="0" parTransId="{07DFAFA4-D440-43C4-B274-950EE8C261B3}" sibTransId="{3ADBF7C9-7881-40BB-8CEE-CEC652FFF7B9}"/>
    <dgm:cxn modelId="{C12CC818-31F6-454A-A5B2-D149DAB0B296}" type="presOf" srcId="{D3760DE7-6A33-49D3-B7EB-B76811036CC0}" destId="{5B7C391B-92A6-40B1-9C2C-49FB08C87674}" srcOrd="0" destOrd="0" presId="urn:microsoft.com/office/officeart/2005/8/layout/radial4"/>
    <dgm:cxn modelId="{2ACFA345-82A4-4F56-B207-699DA4F643A1}" srcId="{9DEA3275-6646-4AF9-99C2-BC9FF9BF8635}" destId="{0C9949EA-CAA0-437F-8A0F-61830C95B450}" srcOrd="2" destOrd="0" parTransId="{5B151EFB-0A6A-4FF8-9683-CBBFB56392A3}" sibTransId="{6CA20D52-53FD-4C27-9C19-DE31723DFC39}"/>
    <dgm:cxn modelId="{129D2732-5F97-4376-AA50-1A3F9A78176A}" srcId="{D3760DE7-6A33-49D3-B7EB-B76811036CC0}" destId="{9DEA3275-6646-4AF9-99C2-BC9FF9BF8635}" srcOrd="0" destOrd="0" parTransId="{C9D45A83-3A52-49CE-B132-CBC9D3F604B8}" sibTransId="{A9D6F1A4-2750-4853-B82A-F3AD1DFFDF0D}"/>
    <dgm:cxn modelId="{31CE72D6-0461-46C3-ACCD-F219490CC8F0}" type="presOf" srcId="{93B759D7-C9EB-4CB8-9357-A0C86FDAE9BE}" destId="{02245267-F286-4BDC-B338-166831AA0E8E}" srcOrd="0" destOrd="0" presId="urn:microsoft.com/office/officeart/2005/8/layout/radial4"/>
    <dgm:cxn modelId="{AD4F69ED-0729-489B-8514-C6DB2D3B4764}" type="presOf" srcId="{0C9949EA-CAA0-437F-8A0F-61830C95B450}" destId="{378B392A-0284-478E-9654-182B1E5DBA4F}" srcOrd="0" destOrd="0" presId="urn:microsoft.com/office/officeart/2005/8/layout/radial4"/>
    <dgm:cxn modelId="{1CE9C23A-B32B-4EA6-9E2D-AC639D3C9D47}" type="presOf" srcId="{6ABC815E-97FE-4F08-A564-91343B8E5689}" destId="{219E08F7-055B-4D1A-8F39-2B4ED8527E8B}" srcOrd="0" destOrd="0" presId="urn:microsoft.com/office/officeart/2005/8/layout/radial4"/>
    <dgm:cxn modelId="{9F47E13C-32F8-4708-967B-28C984EC9BCC}" type="presOf" srcId="{5B151EFB-0A6A-4FF8-9683-CBBFB56392A3}" destId="{00D0C88B-75BF-428A-ACDB-6D42CFCCA904}" srcOrd="0" destOrd="0" presId="urn:microsoft.com/office/officeart/2005/8/layout/radial4"/>
    <dgm:cxn modelId="{E00400B7-8006-4C28-B84B-510BCD53FC76}" type="presOf" srcId="{1899CC73-8254-41F3-96C5-F48175C8F0FA}" destId="{591B2B9A-7530-4D5D-A7B0-5E21715485E4}" srcOrd="0" destOrd="0" presId="urn:microsoft.com/office/officeart/2005/8/layout/radial4"/>
    <dgm:cxn modelId="{88977F06-6C66-4B1C-8961-3D807A22F158}" type="presOf" srcId="{9DEA3275-6646-4AF9-99C2-BC9FF9BF8635}" destId="{2BAB1263-DF11-4E66-BA7C-E5DE35A824B1}" srcOrd="0" destOrd="0" presId="urn:microsoft.com/office/officeart/2005/8/layout/radial4"/>
    <dgm:cxn modelId="{122B5087-2BB2-4918-93CA-1CC77D320776}" type="presParOf" srcId="{5B7C391B-92A6-40B1-9C2C-49FB08C87674}" destId="{2BAB1263-DF11-4E66-BA7C-E5DE35A824B1}" srcOrd="0" destOrd="0" presId="urn:microsoft.com/office/officeart/2005/8/layout/radial4"/>
    <dgm:cxn modelId="{B2656DC6-3A92-4562-88A0-341D63291EB2}" type="presParOf" srcId="{5B7C391B-92A6-40B1-9C2C-49FB08C87674}" destId="{219E08F7-055B-4D1A-8F39-2B4ED8527E8B}" srcOrd="1" destOrd="0" presId="urn:microsoft.com/office/officeart/2005/8/layout/radial4"/>
    <dgm:cxn modelId="{E7C47CB7-823D-4B1C-A996-7A5710E06122}" type="presParOf" srcId="{5B7C391B-92A6-40B1-9C2C-49FB08C87674}" destId="{02245267-F286-4BDC-B338-166831AA0E8E}" srcOrd="2" destOrd="0" presId="urn:microsoft.com/office/officeart/2005/8/layout/radial4"/>
    <dgm:cxn modelId="{D5A997F9-0EF3-4C78-BD05-BD58112289D7}" type="presParOf" srcId="{5B7C391B-92A6-40B1-9C2C-49FB08C87674}" destId="{FE03765F-F081-4FFB-AC64-DA8525D666F5}" srcOrd="3" destOrd="0" presId="urn:microsoft.com/office/officeart/2005/8/layout/radial4"/>
    <dgm:cxn modelId="{983CD603-BF13-47BA-A55D-3804E2B64F9E}" type="presParOf" srcId="{5B7C391B-92A6-40B1-9C2C-49FB08C87674}" destId="{591B2B9A-7530-4D5D-A7B0-5E21715485E4}" srcOrd="4" destOrd="0" presId="urn:microsoft.com/office/officeart/2005/8/layout/radial4"/>
    <dgm:cxn modelId="{430E537B-F79B-4BEC-9BEF-1B420AE3D502}" type="presParOf" srcId="{5B7C391B-92A6-40B1-9C2C-49FB08C87674}" destId="{00D0C88B-75BF-428A-ACDB-6D42CFCCA904}" srcOrd="5" destOrd="0" presId="urn:microsoft.com/office/officeart/2005/8/layout/radial4"/>
    <dgm:cxn modelId="{28D4B0C9-251A-4E7B-9878-BB1DDE9BBD5A}" type="presParOf" srcId="{5B7C391B-92A6-40B1-9C2C-49FB08C87674}" destId="{378B392A-0284-478E-9654-182B1E5DBA4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8EB58B-D9AA-4381-95F4-B09A30B2EB40}" type="doc">
      <dgm:prSet loTypeId="urn:microsoft.com/office/officeart/2005/8/layout/radial4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250B3-F8AF-4E6C-A70A-990B3A567A91}">
      <dgm:prSet custT="1"/>
      <dgm:spPr>
        <a:solidFill>
          <a:srgbClr val="C0C0C0"/>
        </a:solidFill>
      </dgm:spPr>
      <dgm:t>
        <a:bodyPr/>
        <a:lstStyle/>
        <a:p>
          <a:pPr rtl="0"/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«ЖилДом» </a:t>
          </a:r>
          <a:r>
            <a:rPr lang="en-US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</a:t>
          </a:r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подъездов 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886A1-DB54-4EA7-AD69-303E5DC3D6FF}" type="parTrans" cxnId="{2DF87A45-E28F-4AF6-9904-F17A3AB85BA7}">
      <dgm:prSet/>
      <dgm:spPr>
        <a:solidFill>
          <a:srgbClr val="C0C0C0"/>
        </a:solidFill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5F686-E926-45B0-B47F-2E249650509F}" type="sibTrans" cxnId="{2DF87A45-E28F-4AF6-9904-F17A3AB85B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C419E-54BD-48CC-9DAC-07A8154EE0D3}">
      <dgm:prSet custT="1"/>
      <dgm:spPr/>
      <dgm:t>
        <a:bodyPr/>
        <a:lstStyle/>
        <a:p>
          <a:endParaRPr lang="ru-RU"/>
        </a:p>
      </dgm:t>
    </dgm:pt>
    <dgm:pt modelId="{BB2FE84D-0FDA-46D9-AE84-7113E5A2BE29}" type="par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EBBF-5DDF-495A-8F71-A691715567CB}" type="sibTrans" cxnId="{7388CD42-8CE7-4FE0-B029-6329FD0C365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3D9D-9387-45DE-AD69-ED73A5792D54}">
      <dgm:prSet custT="1"/>
      <dgm:spPr>
        <a:solidFill>
          <a:srgbClr val="C0C0C0"/>
        </a:solidFill>
      </dgm:spPr>
      <dgm:t>
        <a:bodyPr/>
        <a:lstStyle/>
        <a:p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47 подъездов отремонтировано на сумму субсидии 24 млн.рублей 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B161D2-86C3-49C2-83EC-31E41B5F9CB2}" type="parTrans" cxnId="{FD84B54D-7822-405F-84E6-71CCDC76CA3E}">
      <dgm:prSet/>
      <dgm:spPr/>
      <dgm:t>
        <a:bodyPr/>
        <a:lstStyle/>
        <a:p>
          <a:endParaRPr lang="ru-RU"/>
        </a:p>
      </dgm:t>
    </dgm:pt>
    <dgm:pt modelId="{1C9C55FB-BB07-4188-ACE3-AE110F3B4A46}" type="sibTrans" cxnId="{FD84B54D-7822-405F-84E6-71CCDC76CA3E}">
      <dgm:prSet/>
      <dgm:spPr/>
      <dgm:t>
        <a:bodyPr/>
        <a:lstStyle/>
        <a:p>
          <a:endParaRPr lang="ru-RU"/>
        </a:p>
      </dgm:t>
    </dgm:pt>
    <dgm:pt modelId="{F689420B-6BEE-4882-8F64-24941866A68F}">
      <dgm:prSet custT="1"/>
      <dgm:spPr>
        <a:solidFill>
          <a:srgbClr val="C0C0C0"/>
        </a:solidFill>
      </dgm:spPr>
      <dgm:t>
        <a:bodyPr/>
        <a:lstStyle/>
        <a:p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«ЧукотЖилСервис</a:t>
          </a:r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            </a:t>
          </a:r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подъездов 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56B579-E5D1-460D-9DC7-65154698E3FC}" type="parTrans" cxnId="{0C553ECE-F8B0-4415-9F93-13F7F5903A82}">
      <dgm:prSet/>
      <dgm:spPr>
        <a:solidFill>
          <a:srgbClr val="C0C0C0"/>
        </a:solidFill>
      </dgm:spPr>
      <dgm:t>
        <a:bodyPr/>
        <a:lstStyle/>
        <a:p>
          <a:endParaRPr lang="ru-RU"/>
        </a:p>
      </dgm:t>
    </dgm:pt>
    <dgm:pt modelId="{3321FE39-F9D4-4561-B751-47FD6764DB85}" type="sibTrans" cxnId="{0C553ECE-F8B0-4415-9F93-13F7F5903A82}">
      <dgm:prSet/>
      <dgm:spPr/>
      <dgm:t>
        <a:bodyPr/>
        <a:lstStyle/>
        <a:p>
          <a:endParaRPr lang="ru-RU"/>
        </a:p>
      </dgm:t>
    </dgm:pt>
    <dgm:pt modelId="{D64DD721-A363-4220-A044-6BF3BA899C76}" type="pres">
      <dgm:prSet presAssocID="{E98EB58B-D9AA-4381-95F4-B09A30B2EB4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7E0BF-428A-41E6-B579-EF17084EF932}" type="pres">
      <dgm:prSet presAssocID="{17F73D9D-9387-45DE-AD69-ED73A5792D54}" presName="centerShape" presStyleLbl="node0" presStyleIdx="0" presStyleCnt="1" custScaleX="181857" custScaleY="104917" custLinFactNeighborX="-12965" custLinFactNeighborY="10790"/>
      <dgm:spPr/>
      <dgm:t>
        <a:bodyPr/>
        <a:lstStyle/>
        <a:p>
          <a:endParaRPr lang="ru-RU"/>
        </a:p>
      </dgm:t>
    </dgm:pt>
    <dgm:pt modelId="{4CE2678A-83DE-4128-BD26-F13524742052}" type="pres">
      <dgm:prSet presAssocID="{59A886A1-DB54-4EA7-AD69-303E5DC3D6FF}" presName="parTrans" presStyleLbl="bgSibTrans2D1" presStyleIdx="0" presStyleCnt="2" custScaleX="154565"/>
      <dgm:spPr/>
      <dgm:t>
        <a:bodyPr/>
        <a:lstStyle/>
        <a:p>
          <a:endParaRPr lang="ru-RU"/>
        </a:p>
      </dgm:t>
    </dgm:pt>
    <dgm:pt modelId="{2F42E41B-9831-4CE6-BAC0-62538B236CA7}" type="pres">
      <dgm:prSet presAssocID="{1F3250B3-F8AF-4E6C-A70A-990B3A567A91}" presName="node" presStyleLbl="node1" presStyleIdx="0" presStyleCnt="2" custScaleY="107893" custRadScaleRad="88413" custRadScaleInc="2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0078B-E475-40AA-A1E1-BAB64CFFC300}" type="pres">
      <dgm:prSet presAssocID="{E556B579-E5D1-460D-9DC7-65154698E3FC}" presName="parTrans" presStyleLbl="bgSibTrans2D1" presStyleIdx="1" presStyleCnt="2" custScaleX="160013"/>
      <dgm:spPr/>
      <dgm:t>
        <a:bodyPr/>
        <a:lstStyle/>
        <a:p>
          <a:endParaRPr lang="ru-RU"/>
        </a:p>
      </dgm:t>
    </dgm:pt>
    <dgm:pt modelId="{B60947A2-7DC1-4212-A38D-4CF715AE7C1D}" type="pres">
      <dgm:prSet presAssocID="{F689420B-6BEE-4882-8F64-24941866A68F}" presName="node" presStyleLbl="node1" presStyleIdx="1" presStyleCnt="2" custScaleY="114756" custRadScaleRad="55709" custRadScaleInc="-43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D308E1-24A9-43EF-ACEC-F22A0A6C0981}" type="presOf" srcId="{1F3250B3-F8AF-4E6C-A70A-990B3A567A91}" destId="{2F42E41B-9831-4CE6-BAC0-62538B236CA7}" srcOrd="0" destOrd="0" presId="urn:microsoft.com/office/officeart/2005/8/layout/radial4"/>
    <dgm:cxn modelId="{C67A2348-023D-4DE6-99F8-986AF33B8D7C}" type="presOf" srcId="{E98EB58B-D9AA-4381-95F4-B09A30B2EB40}" destId="{D64DD721-A363-4220-A044-6BF3BA899C76}" srcOrd="0" destOrd="0" presId="urn:microsoft.com/office/officeart/2005/8/layout/radial4"/>
    <dgm:cxn modelId="{2DF87A45-E28F-4AF6-9904-F17A3AB85BA7}" srcId="{17F73D9D-9387-45DE-AD69-ED73A5792D54}" destId="{1F3250B3-F8AF-4E6C-A70A-990B3A567A91}" srcOrd="0" destOrd="0" parTransId="{59A886A1-DB54-4EA7-AD69-303E5DC3D6FF}" sibTransId="{C7D5F686-E926-45B0-B47F-2E249650509F}"/>
    <dgm:cxn modelId="{A56E6699-C30B-4B19-AAF6-FD44A0BDB9EA}" type="presOf" srcId="{F689420B-6BEE-4882-8F64-24941866A68F}" destId="{B60947A2-7DC1-4212-A38D-4CF715AE7C1D}" srcOrd="0" destOrd="0" presId="urn:microsoft.com/office/officeart/2005/8/layout/radial4"/>
    <dgm:cxn modelId="{D93E99FA-200D-4646-8653-E8BF6503E6EA}" type="presOf" srcId="{E556B579-E5D1-460D-9DC7-65154698E3FC}" destId="{0740078B-E475-40AA-A1E1-BAB64CFFC300}" srcOrd="0" destOrd="0" presId="urn:microsoft.com/office/officeart/2005/8/layout/radial4"/>
    <dgm:cxn modelId="{7388CD42-8CE7-4FE0-B029-6329FD0C365D}" srcId="{E98EB58B-D9AA-4381-95F4-B09A30B2EB40}" destId="{88DC419E-54BD-48CC-9DAC-07A8154EE0D3}" srcOrd="1" destOrd="0" parTransId="{BB2FE84D-0FDA-46D9-AE84-7113E5A2BE29}" sibTransId="{600EEBBF-5DDF-495A-8F71-A691715567CB}"/>
    <dgm:cxn modelId="{5F543828-00D9-46FA-89F8-6CC2AAEF4F7C}" type="presOf" srcId="{17F73D9D-9387-45DE-AD69-ED73A5792D54}" destId="{85F7E0BF-428A-41E6-B579-EF17084EF932}" srcOrd="0" destOrd="0" presId="urn:microsoft.com/office/officeart/2005/8/layout/radial4"/>
    <dgm:cxn modelId="{C22C8001-D436-4FD3-B9C2-CF6A9246FB0E}" type="presOf" srcId="{59A886A1-DB54-4EA7-AD69-303E5DC3D6FF}" destId="{4CE2678A-83DE-4128-BD26-F13524742052}" srcOrd="0" destOrd="0" presId="urn:microsoft.com/office/officeart/2005/8/layout/radial4"/>
    <dgm:cxn modelId="{FD84B54D-7822-405F-84E6-71CCDC76CA3E}" srcId="{E98EB58B-D9AA-4381-95F4-B09A30B2EB40}" destId="{17F73D9D-9387-45DE-AD69-ED73A5792D54}" srcOrd="0" destOrd="0" parTransId="{E9B161D2-86C3-49C2-83EC-31E41B5F9CB2}" sibTransId="{1C9C55FB-BB07-4188-ACE3-AE110F3B4A46}"/>
    <dgm:cxn modelId="{0C553ECE-F8B0-4415-9F93-13F7F5903A82}" srcId="{17F73D9D-9387-45DE-AD69-ED73A5792D54}" destId="{F689420B-6BEE-4882-8F64-24941866A68F}" srcOrd="1" destOrd="0" parTransId="{E556B579-E5D1-460D-9DC7-65154698E3FC}" sibTransId="{3321FE39-F9D4-4561-B751-47FD6764DB85}"/>
    <dgm:cxn modelId="{27F47FA0-3832-4572-855A-1C012F2C0E54}" type="presParOf" srcId="{D64DD721-A363-4220-A044-6BF3BA899C76}" destId="{85F7E0BF-428A-41E6-B579-EF17084EF932}" srcOrd="0" destOrd="0" presId="urn:microsoft.com/office/officeart/2005/8/layout/radial4"/>
    <dgm:cxn modelId="{80DB4B69-F9C5-4296-9EC6-60300A904B90}" type="presParOf" srcId="{D64DD721-A363-4220-A044-6BF3BA899C76}" destId="{4CE2678A-83DE-4128-BD26-F13524742052}" srcOrd="1" destOrd="0" presId="urn:microsoft.com/office/officeart/2005/8/layout/radial4"/>
    <dgm:cxn modelId="{5E33268D-181F-4373-BB3D-DACB1C64C10D}" type="presParOf" srcId="{D64DD721-A363-4220-A044-6BF3BA899C76}" destId="{2F42E41B-9831-4CE6-BAC0-62538B236CA7}" srcOrd="2" destOrd="0" presId="urn:microsoft.com/office/officeart/2005/8/layout/radial4"/>
    <dgm:cxn modelId="{7D3891F6-6515-44BB-BA7A-3CD23DAFE752}" type="presParOf" srcId="{D64DD721-A363-4220-A044-6BF3BA899C76}" destId="{0740078B-E475-40AA-A1E1-BAB64CFFC300}" srcOrd="3" destOrd="0" presId="urn:microsoft.com/office/officeart/2005/8/layout/radial4"/>
    <dgm:cxn modelId="{7F161F98-2EA5-44A3-B29E-36260F5D1296}" type="presParOf" srcId="{D64DD721-A363-4220-A044-6BF3BA899C76}" destId="{B60947A2-7DC1-4212-A38D-4CF715AE7C1D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A156F-3B66-4411-B038-4A84C0583661}">
      <dsp:nvSpPr>
        <dsp:cNvPr id="0" name=""/>
        <dsp:cNvSpPr/>
      </dsp:nvSpPr>
      <dsp:spPr>
        <a:xfrm>
          <a:off x="872609" y="9696"/>
          <a:ext cx="3545654" cy="354565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«Содействие в обеспечении жильем молодых семей в городском округе Анадырь» </a:t>
          </a:r>
          <a:endParaRPr lang="ru-RU" sz="2300" b="1" kern="1200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7723" y="427805"/>
        <a:ext cx="2044341" cy="2709436"/>
      </dsp:txXfrm>
    </dsp:sp>
    <dsp:sp modelId="{D2EB623F-EBC3-4038-B529-DB05612DBBE2}">
      <dsp:nvSpPr>
        <dsp:cNvPr id="0" name=""/>
        <dsp:cNvSpPr/>
      </dsp:nvSpPr>
      <dsp:spPr>
        <a:xfrm>
          <a:off x="3428036" y="9696"/>
          <a:ext cx="3545654" cy="354565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shade val="80000"/>
                <a:alpha val="50000"/>
                <a:hueOff val="322512"/>
                <a:satOff val="-17538"/>
                <a:lumOff val="29138"/>
                <a:alphaOff val="0"/>
                <a:shade val="74000"/>
                <a:satMod val="130000"/>
                <a:lumMod val="90000"/>
              </a:schemeClr>
              <a:schemeClr val="accent3">
                <a:shade val="80000"/>
                <a:alpha val="50000"/>
                <a:hueOff val="322512"/>
                <a:satOff val="-17538"/>
                <a:lumOff val="29138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«Содействие молодым семьям в обеспечении жильем»</a:t>
          </a:r>
          <a:endParaRPr lang="ru-RU" sz="2300" b="1" kern="1200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4235" y="427805"/>
        <a:ext cx="2044341" cy="27094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7E0BF-428A-41E6-B579-EF17084EF932}">
      <dsp:nvSpPr>
        <dsp:cNvPr id="0" name=""/>
        <dsp:cNvSpPr/>
      </dsp:nvSpPr>
      <dsp:spPr>
        <a:xfrm>
          <a:off x="668192" y="2046305"/>
          <a:ext cx="3060890" cy="1781566"/>
        </a:xfrm>
        <a:prstGeom prst="ellipse">
          <a:avLst/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домов отремонтированы на сумму 78,3 млн.</a:t>
          </a:r>
          <a:r>
            <a:rPr lang="en-US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рублей 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6449" y="2307209"/>
        <a:ext cx="2164376" cy="1259758"/>
      </dsp:txXfrm>
    </dsp:sp>
    <dsp:sp modelId="{4CE2678A-83DE-4128-BD26-F13524742052}">
      <dsp:nvSpPr>
        <dsp:cNvPr id="0" name=""/>
        <dsp:cNvSpPr/>
      </dsp:nvSpPr>
      <dsp:spPr>
        <a:xfrm rot="14149938">
          <a:off x="477002" y="1361867"/>
          <a:ext cx="1649472" cy="507746"/>
        </a:xfrm>
        <a:prstGeom prst="leftArrow">
          <a:avLst>
            <a:gd name="adj1" fmla="val 60000"/>
            <a:gd name="adj2" fmla="val 5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2E41B-9831-4CE6-BAC0-62538B236CA7}">
      <dsp:nvSpPr>
        <dsp:cNvPr id="0" name=""/>
        <dsp:cNvSpPr/>
      </dsp:nvSpPr>
      <dsp:spPr>
        <a:xfrm>
          <a:off x="155824" y="497258"/>
          <a:ext cx="1692487" cy="1353990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«ЖилДом»    </a:t>
          </a:r>
          <a:r>
            <a:rPr lang="en-US" sz="2000" b="0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ru-RU" sz="2000" b="0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фасада</a:t>
          </a:r>
          <a:endParaRPr lang="ru-RU" sz="2000" b="0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481" y="536915"/>
        <a:ext cx="1613173" cy="1274676"/>
      </dsp:txXfrm>
    </dsp:sp>
    <dsp:sp modelId="{0740078B-E475-40AA-A1E1-BAB64CFFC300}">
      <dsp:nvSpPr>
        <dsp:cNvPr id="0" name=""/>
        <dsp:cNvSpPr/>
      </dsp:nvSpPr>
      <dsp:spPr>
        <a:xfrm rot="17988090">
          <a:off x="2179524" y="1371867"/>
          <a:ext cx="1540350" cy="507746"/>
        </a:xfrm>
        <a:prstGeom prst="leftArrow">
          <a:avLst>
            <a:gd name="adj1" fmla="val 60000"/>
            <a:gd name="adj2" fmla="val 5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947A2-7DC1-4212-A38D-4CF715AE7C1D}">
      <dsp:nvSpPr>
        <dsp:cNvPr id="0" name=""/>
        <dsp:cNvSpPr/>
      </dsp:nvSpPr>
      <dsp:spPr>
        <a:xfrm>
          <a:off x="2342670" y="531078"/>
          <a:ext cx="1692487" cy="1353990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«ЧукотЖилСервис</a:t>
          </a: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            7 фасадов</a:t>
          </a:r>
          <a:endParaRPr lang="ru-RU" sz="2000" b="0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2327" y="570735"/>
        <a:ext cx="1613173" cy="12746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95FD3-8652-4868-9A89-097132F245D1}">
      <dsp:nvSpPr>
        <dsp:cNvPr id="0" name=""/>
        <dsp:cNvSpPr/>
      </dsp:nvSpPr>
      <dsp:spPr>
        <a:xfrm>
          <a:off x="2191836" y="0"/>
          <a:ext cx="3709781" cy="18041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9907" y="88071"/>
        <a:ext cx="3533639" cy="1628004"/>
      </dsp:txXfrm>
    </dsp:sp>
    <dsp:sp modelId="{23DED264-C665-419D-BBE4-5301520CDBB4}">
      <dsp:nvSpPr>
        <dsp:cNvPr id="0" name=""/>
        <dsp:cNvSpPr/>
      </dsp:nvSpPr>
      <dsp:spPr>
        <a:xfrm>
          <a:off x="938300" y="491558"/>
          <a:ext cx="3131566" cy="3131566"/>
        </a:xfrm>
        <a:custGeom>
          <a:avLst/>
          <a:gdLst/>
          <a:ahLst/>
          <a:cxnLst/>
          <a:rect l="0" t="0" r="0" b="0"/>
          <a:pathLst>
            <a:path>
              <a:moveTo>
                <a:pt x="3111756" y="1317501"/>
              </a:moveTo>
              <a:arcTo wR="1565783" hR="1565783" stAng="21052576" swAng="107554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E2057-43E7-4DB0-9FC2-D8BEDC46C41A}">
      <dsp:nvSpPr>
        <dsp:cNvPr id="0" name=""/>
        <dsp:cNvSpPr/>
      </dsp:nvSpPr>
      <dsp:spPr>
        <a:xfrm>
          <a:off x="2309388" y="2301855"/>
          <a:ext cx="3485624" cy="10994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«Содержание и развитие объектов инфраструктуры» -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3059" y="2355526"/>
        <a:ext cx="3378282" cy="992108"/>
      </dsp:txXfrm>
    </dsp:sp>
    <dsp:sp modelId="{7FB0BBD1-8D93-47A0-BFB3-C88CE5927352}">
      <dsp:nvSpPr>
        <dsp:cNvPr id="0" name=""/>
        <dsp:cNvSpPr/>
      </dsp:nvSpPr>
      <dsp:spPr>
        <a:xfrm>
          <a:off x="4030050" y="482877"/>
          <a:ext cx="3131566" cy="3131566"/>
        </a:xfrm>
        <a:custGeom>
          <a:avLst/>
          <a:gdLst/>
          <a:ahLst/>
          <a:cxnLst/>
          <a:rect l="0" t="0" r="0" b="0"/>
          <a:pathLst>
            <a:path>
              <a:moveTo>
                <a:pt x="19809" y="1814064"/>
              </a:moveTo>
              <a:arcTo wR="1565783" hR="1565783" stAng="10252576" swAng="107554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C8A6C-07CB-4A66-8A36-17F1382379DC}">
      <dsp:nvSpPr>
        <dsp:cNvPr id="0" name=""/>
        <dsp:cNvSpPr/>
      </dsp:nvSpPr>
      <dsp:spPr>
        <a:xfrm>
          <a:off x="596980" y="0"/>
          <a:ext cx="1979050" cy="533985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A3722-1620-420C-B3E8-CB338BFB6173}">
      <dsp:nvSpPr>
        <dsp:cNvPr id="0" name=""/>
        <dsp:cNvSpPr/>
      </dsp:nvSpPr>
      <dsp:spPr>
        <a:xfrm>
          <a:off x="342427" y="78117"/>
          <a:ext cx="5116054" cy="8235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Обеспечение деятельности Муниципального бюджетного учреждения городского округа Анадырь «Служба содержания и благоустройства»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631" y="118321"/>
        <a:ext cx="5035646" cy="743178"/>
      </dsp:txXfrm>
    </dsp:sp>
    <dsp:sp modelId="{EA3ABDA8-D4D7-49C2-B99F-DA81CF4E1241}">
      <dsp:nvSpPr>
        <dsp:cNvPr id="0" name=""/>
        <dsp:cNvSpPr/>
      </dsp:nvSpPr>
      <dsp:spPr>
        <a:xfrm>
          <a:off x="342060" y="1233072"/>
          <a:ext cx="5018789" cy="3925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Содержание кладбищ на территории городского округа                   Анадырь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222" y="1252234"/>
        <a:ext cx="4980465" cy="354215"/>
      </dsp:txXfrm>
    </dsp:sp>
    <dsp:sp modelId="{AB5AA606-C0CA-4D3F-BA5F-CF3615439E20}">
      <dsp:nvSpPr>
        <dsp:cNvPr id="0" name=""/>
        <dsp:cNvSpPr/>
      </dsp:nvSpPr>
      <dsp:spPr>
        <a:xfrm>
          <a:off x="324242" y="1825356"/>
          <a:ext cx="5338756" cy="3793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Содержание памятников и скульптурных композиций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760" y="1843874"/>
        <a:ext cx="5301720" cy="342299"/>
      </dsp:txXfrm>
    </dsp:sp>
    <dsp:sp modelId="{441FFF99-70F8-4E3F-A226-265F7598C436}">
      <dsp:nvSpPr>
        <dsp:cNvPr id="0" name=""/>
        <dsp:cNvSpPr/>
      </dsp:nvSpPr>
      <dsp:spPr>
        <a:xfrm>
          <a:off x="351526" y="3556201"/>
          <a:ext cx="4171461" cy="7133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Благоустройство дворовых территорий МКД  – 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350" y="3591025"/>
        <a:ext cx="4101813" cy="643723"/>
      </dsp:txXfrm>
    </dsp:sp>
    <dsp:sp modelId="{7EBC0D74-4FE0-4FB6-8945-7ECD2EED85A5}">
      <dsp:nvSpPr>
        <dsp:cNvPr id="0" name=""/>
        <dsp:cNvSpPr/>
      </dsp:nvSpPr>
      <dsp:spPr>
        <a:xfrm>
          <a:off x="382210" y="4494812"/>
          <a:ext cx="5387542" cy="7133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ru-RU" sz="1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инициативного бюджетирования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034" y="4529636"/>
        <a:ext cx="5317894" cy="643723"/>
      </dsp:txXfrm>
    </dsp:sp>
    <dsp:sp modelId="{8469D2FC-87A8-4EAA-B53F-C3DA46456AD1}">
      <dsp:nvSpPr>
        <dsp:cNvPr id="0" name=""/>
        <dsp:cNvSpPr/>
      </dsp:nvSpPr>
      <dsp:spPr>
        <a:xfrm>
          <a:off x="347059" y="2579660"/>
          <a:ext cx="4799334" cy="7133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Развитие инфраструктуры индивидуального жилищного строительства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883" y="2614484"/>
        <a:ext cx="4729686" cy="6437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C8A6C-07CB-4A66-8A36-17F1382379DC}">
      <dsp:nvSpPr>
        <dsp:cNvPr id="0" name=""/>
        <dsp:cNvSpPr/>
      </dsp:nvSpPr>
      <dsp:spPr>
        <a:xfrm>
          <a:off x="-157746" y="0"/>
          <a:ext cx="1555552" cy="4627838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A3722-1620-420C-B3E8-CB338BFB6173}">
      <dsp:nvSpPr>
        <dsp:cNvPr id="0" name=""/>
        <dsp:cNvSpPr/>
      </dsp:nvSpPr>
      <dsp:spPr>
        <a:xfrm>
          <a:off x="19117" y="0"/>
          <a:ext cx="3008094" cy="4001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Озеленение территории 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49" y="19532"/>
        <a:ext cx="2969030" cy="361053"/>
      </dsp:txXfrm>
    </dsp:sp>
    <dsp:sp modelId="{2DD79123-166E-4C8B-8114-293C70187451}">
      <dsp:nvSpPr>
        <dsp:cNvPr id="0" name=""/>
        <dsp:cNvSpPr/>
      </dsp:nvSpPr>
      <dsp:spPr>
        <a:xfrm>
          <a:off x="19116" y="499890"/>
          <a:ext cx="3008094" cy="4239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65528"/>
              <a:satOff val="96"/>
              <a:lumOff val="948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Обслуживание и ремонт детских игровых площадок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10" y="520584"/>
        <a:ext cx="2966706" cy="382527"/>
      </dsp:txXfrm>
    </dsp:sp>
    <dsp:sp modelId="{EA3ABDA8-D4D7-49C2-B99F-DA81CF4E1241}">
      <dsp:nvSpPr>
        <dsp:cNvPr id="0" name=""/>
        <dsp:cNvSpPr/>
      </dsp:nvSpPr>
      <dsp:spPr>
        <a:xfrm>
          <a:off x="0" y="1166418"/>
          <a:ext cx="3008094" cy="3430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31055"/>
              <a:satOff val="192"/>
              <a:lumOff val="1895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территории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748" y="1183166"/>
        <a:ext cx="2974598" cy="309581"/>
      </dsp:txXfrm>
    </dsp:sp>
    <dsp:sp modelId="{F6DDBC7F-F383-4021-8DA1-CB7BECDFA8F1}">
      <dsp:nvSpPr>
        <dsp:cNvPr id="0" name=""/>
        <dsp:cNvSpPr/>
      </dsp:nvSpPr>
      <dsp:spPr>
        <a:xfrm>
          <a:off x="19115" y="1740165"/>
          <a:ext cx="3008094" cy="4339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496582"/>
              <a:satOff val="288"/>
              <a:lumOff val="2843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малых архитектурных форм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99" y="1761349"/>
        <a:ext cx="2965726" cy="391598"/>
      </dsp:txXfrm>
    </dsp:sp>
    <dsp:sp modelId="{AB5AA606-C0CA-4D3F-BA5F-CF3615439E20}">
      <dsp:nvSpPr>
        <dsp:cNvPr id="0" name=""/>
        <dsp:cNvSpPr/>
      </dsp:nvSpPr>
      <dsp:spPr>
        <a:xfrm>
          <a:off x="19113" y="2453467"/>
          <a:ext cx="3008094" cy="3060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62110"/>
              <a:satOff val="384"/>
              <a:lumOff val="3791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временных общественных туалетов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54" y="2468408"/>
        <a:ext cx="2978212" cy="276190"/>
      </dsp:txXfrm>
    </dsp:sp>
    <dsp:sp modelId="{C7AD2FD3-18B1-4419-A343-C6E5351BCB14}">
      <dsp:nvSpPr>
        <dsp:cNvPr id="0" name=""/>
        <dsp:cNvSpPr/>
      </dsp:nvSpPr>
      <dsp:spPr>
        <a:xfrm>
          <a:off x="19112" y="3130569"/>
          <a:ext cx="3008094" cy="3637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827637"/>
              <a:satOff val="480"/>
              <a:lumOff val="4738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остановочных павильонов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69" y="3148326"/>
        <a:ext cx="2972580" cy="328248"/>
      </dsp:txXfrm>
    </dsp:sp>
    <dsp:sp modelId="{DBBDC112-63DC-4F21-82FF-41A8906FB981}">
      <dsp:nvSpPr>
        <dsp:cNvPr id="0" name=""/>
        <dsp:cNvSpPr/>
      </dsp:nvSpPr>
      <dsp:spPr>
        <a:xfrm>
          <a:off x="19114" y="3767427"/>
          <a:ext cx="3008094" cy="4729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993165"/>
              <a:satOff val="576"/>
              <a:lumOff val="5686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 Обустройство мест массового отдыха при проведении новогодних праздников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00" y="3790513"/>
        <a:ext cx="2961922" cy="42674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95FD3-8652-4868-9A89-097132F245D1}">
      <dsp:nvSpPr>
        <dsp:cNvPr id="0" name=""/>
        <dsp:cNvSpPr/>
      </dsp:nvSpPr>
      <dsp:spPr>
        <a:xfrm>
          <a:off x="2207466" y="35882"/>
          <a:ext cx="3709781" cy="18041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5537" y="123953"/>
        <a:ext cx="3533639" cy="1628004"/>
      </dsp:txXfrm>
    </dsp:sp>
    <dsp:sp modelId="{23DED264-C665-419D-BBE4-5301520CDBB4}">
      <dsp:nvSpPr>
        <dsp:cNvPr id="0" name=""/>
        <dsp:cNvSpPr/>
      </dsp:nvSpPr>
      <dsp:spPr>
        <a:xfrm>
          <a:off x="937543" y="385051"/>
          <a:ext cx="3131566" cy="3131566"/>
        </a:xfrm>
        <a:custGeom>
          <a:avLst/>
          <a:gdLst/>
          <a:ahLst/>
          <a:cxnLst/>
          <a:rect l="0" t="0" r="0" b="0"/>
          <a:pathLst>
            <a:path>
              <a:moveTo>
                <a:pt x="3127788" y="1457090"/>
              </a:moveTo>
              <a:arcTo wR="1565783" hR="1565783" stAng="21361168" swAng="4561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E2057-43E7-4DB0-9FC2-D8BEDC46C41A}">
      <dsp:nvSpPr>
        <dsp:cNvPr id="0" name=""/>
        <dsp:cNvSpPr/>
      </dsp:nvSpPr>
      <dsp:spPr>
        <a:xfrm>
          <a:off x="2325778" y="2051849"/>
          <a:ext cx="3485624" cy="17503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«Обслуживание и ремонт объектов дорожного хозяйства городского округа Анадырь»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1222" y="2137293"/>
        <a:ext cx="3314736" cy="1579434"/>
      </dsp:txXfrm>
    </dsp:sp>
    <dsp:sp modelId="{7FB0BBD1-8D93-47A0-BFB3-C88CE5927352}">
      <dsp:nvSpPr>
        <dsp:cNvPr id="0" name=""/>
        <dsp:cNvSpPr/>
      </dsp:nvSpPr>
      <dsp:spPr>
        <a:xfrm>
          <a:off x="4061922" y="375260"/>
          <a:ext cx="3131566" cy="3131566"/>
        </a:xfrm>
        <a:custGeom>
          <a:avLst/>
          <a:gdLst/>
          <a:ahLst/>
          <a:cxnLst/>
          <a:rect l="0" t="0" r="0" b="0"/>
          <a:pathLst>
            <a:path>
              <a:moveTo>
                <a:pt x="3777" y="1674475"/>
              </a:moveTo>
              <a:arcTo wR="1565783" hR="1565783" stAng="10561168" swAng="4561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95FD3-8652-4868-9A89-097132F245D1}">
      <dsp:nvSpPr>
        <dsp:cNvPr id="0" name=""/>
        <dsp:cNvSpPr/>
      </dsp:nvSpPr>
      <dsp:spPr>
        <a:xfrm>
          <a:off x="2207466" y="35882"/>
          <a:ext cx="3709781" cy="18041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5537" y="123953"/>
        <a:ext cx="3533639" cy="1628004"/>
      </dsp:txXfrm>
    </dsp:sp>
    <dsp:sp modelId="{23DED264-C665-419D-BBE4-5301520CDBB4}">
      <dsp:nvSpPr>
        <dsp:cNvPr id="0" name=""/>
        <dsp:cNvSpPr/>
      </dsp:nvSpPr>
      <dsp:spPr>
        <a:xfrm>
          <a:off x="909050" y="318162"/>
          <a:ext cx="3131566" cy="3131566"/>
        </a:xfrm>
        <a:custGeom>
          <a:avLst/>
          <a:gdLst/>
          <a:ahLst/>
          <a:cxnLst/>
          <a:rect l="0" t="0" r="0" b="0"/>
          <a:pathLst>
            <a:path>
              <a:moveTo>
                <a:pt x="3130995" y="1523519"/>
              </a:moveTo>
              <a:arcTo wR="1565783" hR="1565783" stAng="21507197" swAng="3559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E2057-43E7-4DB0-9FC2-D8BEDC46C41A}">
      <dsp:nvSpPr>
        <dsp:cNvPr id="0" name=""/>
        <dsp:cNvSpPr/>
      </dsp:nvSpPr>
      <dsp:spPr>
        <a:xfrm>
          <a:off x="2282232" y="2005340"/>
          <a:ext cx="3485624" cy="876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«Уличное освещение»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5008" y="2048116"/>
        <a:ext cx="3400072" cy="790725"/>
      </dsp:txXfrm>
    </dsp:sp>
    <dsp:sp modelId="{7FB0BBD1-8D93-47A0-BFB3-C88CE5927352}">
      <dsp:nvSpPr>
        <dsp:cNvPr id="0" name=""/>
        <dsp:cNvSpPr/>
      </dsp:nvSpPr>
      <dsp:spPr>
        <a:xfrm>
          <a:off x="4035287" y="395640"/>
          <a:ext cx="3131566" cy="3131566"/>
        </a:xfrm>
        <a:custGeom>
          <a:avLst/>
          <a:gdLst/>
          <a:ahLst/>
          <a:cxnLst/>
          <a:rect l="0" t="0" r="0" b="0"/>
          <a:pathLst>
            <a:path>
              <a:moveTo>
                <a:pt x="570" y="1608046"/>
              </a:moveTo>
              <a:arcTo wR="1565783" hR="1565783" stAng="10707197" swAng="3559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95FD3-8652-4868-9A89-097132F245D1}">
      <dsp:nvSpPr>
        <dsp:cNvPr id="0" name=""/>
        <dsp:cNvSpPr/>
      </dsp:nvSpPr>
      <dsp:spPr>
        <a:xfrm>
          <a:off x="2316219" y="300394"/>
          <a:ext cx="4508799" cy="138023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3597" y="367772"/>
        <a:ext cx="4374043" cy="1245481"/>
      </dsp:txXfrm>
    </dsp:sp>
    <dsp:sp modelId="{23DED264-C665-419D-BBE4-5301520CDBB4}">
      <dsp:nvSpPr>
        <dsp:cNvPr id="0" name=""/>
        <dsp:cNvSpPr/>
      </dsp:nvSpPr>
      <dsp:spPr>
        <a:xfrm>
          <a:off x="433665" y="-591835"/>
          <a:ext cx="4019672" cy="4019672"/>
        </a:xfrm>
        <a:custGeom>
          <a:avLst/>
          <a:gdLst/>
          <a:ahLst/>
          <a:cxnLst/>
          <a:rect l="0" t="0" r="0" b="0"/>
          <a:pathLst>
            <a:path>
              <a:moveTo>
                <a:pt x="4002115" y="2274915"/>
              </a:moveTo>
              <a:arcTo wR="2009836" hR="2009836" stAng="454733" swAng="4140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E2057-43E7-4DB0-9FC2-D8BEDC46C41A}">
      <dsp:nvSpPr>
        <dsp:cNvPr id="0" name=""/>
        <dsp:cNvSpPr/>
      </dsp:nvSpPr>
      <dsp:spPr>
        <a:xfrm>
          <a:off x="2282197" y="1922938"/>
          <a:ext cx="3657680" cy="28508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«Реализация национального проекта «Безопасные и </a:t>
          </a:r>
          <a:r>
            <a:rPr lang="ru-RU" sz="158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качественные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автомобильные дороги», в рамках регионального проекта «Дорожная сеть»  4,5 км.  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1365" y="2062106"/>
        <a:ext cx="3379344" cy="2572532"/>
      </dsp:txXfrm>
    </dsp:sp>
    <dsp:sp modelId="{7FB0BBD1-8D93-47A0-BFB3-C88CE5927352}">
      <dsp:nvSpPr>
        <dsp:cNvPr id="0" name=""/>
        <dsp:cNvSpPr/>
      </dsp:nvSpPr>
      <dsp:spPr>
        <a:xfrm>
          <a:off x="4371642" y="175734"/>
          <a:ext cx="4019672" cy="4019672"/>
        </a:xfrm>
        <a:custGeom>
          <a:avLst/>
          <a:gdLst/>
          <a:ahLst/>
          <a:cxnLst/>
          <a:rect l="0" t="0" r="0" b="0"/>
          <a:pathLst>
            <a:path>
              <a:moveTo>
                <a:pt x="17557" y="1744757"/>
              </a:moveTo>
              <a:arcTo wR="2009836" hR="2009836" stAng="11254733" swAng="4140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DA2D9-C59C-4B47-86E5-7B567467986B}">
      <dsp:nvSpPr>
        <dsp:cNvPr id="0" name=""/>
        <dsp:cNvSpPr/>
      </dsp:nvSpPr>
      <dsp:spPr>
        <a:xfrm>
          <a:off x="889" y="0"/>
          <a:ext cx="1897069" cy="819953"/>
        </a:xfrm>
        <a:prstGeom prst="roundRect">
          <a:avLst>
            <a:gd name="adj" fmla="val 10000"/>
          </a:avLst>
        </a:prstGeom>
        <a:solidFill>
          <a:schemeClr val="tx2">
            <a:lumMod val="25000"/>
            <a:lumOff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молодые семьи</a:t>
          </a:r>
          <a:endParaRPr lang="ru-RU" sz="22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05" y="24016"/>
        <a:ext cx="1849037" cy="771921"/>
      </dsp:txXfrm>
    </dsp:sp>
    <dsp:sp modelId="{E4257CCE-214D-4CAA-B615-77D77D554451}">
      <dsp:nvSpPr>
        <dsp:cNvPr id="0" name=""/>
        <dsp:cNvSpPr/>
      </dsp:nvSpPr>
      <dsp:spPr>
        <a:xfrm>
          <a:off x="2087666" y="174739"/>
          <a:ext cx="402178" cy="470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accent3">
                <a:lumMod val="50000"/>
              </a:schemeClr>
            </a:solidFill>
          </a:endParaRPr>
        </a:p>
      </dsp:txBody>
      <dsp:txXfrm>
        <a:off x="2087666" y="268834"/>
        <a:ext cx="281525" cy="282283"/>
      </dsp:txXfrm>
    </dsp:sp>
    <dsp:sp modelId="{128A1847-F80B-443A-918A-160724DC0101}">
      <dsp:nvSpPr>
        <dsp:cNvPr id="0" name=""/>
        <dsp:cNvSpPr/>
      </dsp:nvSpPr>
      <dsp:spPr>
        <a:xfrm>
          <a:off x="2656787" y="0"/>
          <a:ext cx="1897069" cy="819953"/>
        </a:xfrm>
        <a:prstGeom prst="roundRect">
          <a:avLst>
            <a:gd name="adj" fmla="val 10000"/>
          </a:avLst>
        </a:prstGeom>
        <a:solidFill>
          <a:schemeClr val="tx2">
            <a:lumMod val="25000"/>
            <a:lumOff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100 %            4,7 млн. руб.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2680803" y="24016"/>
        <a:ext cx="1849037" cy="7719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95FD3-8652-4868-9A89-097132F245D1}">
      <dsp:nvSpPr>
        <dsp:cNvPr id="0" name=""/>
        <dsp:cNvSpPr/>
      </dsp:nvSpPr>
      <dsp:spPr>
        <a:xfrm>
          <a:off x="2535842" y="-124965"/>
          <a:ext cx="3984120" cy="16142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«Доступное и комфортное жильё в городском округе Анадырь»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4644" y="-46163"/>
        <a:ext cx="3826516" cy="1456654"/>
      </dsp:txXfrm>
    </dsp:sp>
    <dsp:sp modelId="{23DED264-C665-419D-BBE4-5301520CDBB4}">
      <dsp:nvSpPr>
        <dsp:cNvPr id="0" name=""/>
        <dsp:cNvSpPr/>
      </dsp:nvSpPr>
      <dsp:spPr>
        <a:xfrm>
          <a:off x="3194575" y="1213950"/>
          <a:ext cx="2965616" cy="2965616"/>
        </a:xfrm>
        <a:custGeom>
          <a:avLst/>
          <a:gdLst/>
          <a:ahLst/>
          <a:cxnLst/>
          <a:rect l="0" t="0" r="0" b="0"/>
          <a:pathLst>
            <a:path>
              <a:moveTo>
                <a:pt x="2344800" y="276288"/>
              </a:moveTo>
              <a:arcTo wR="1482808" hR="1482808" stAng="18332623" swAng="3698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FB7C3-F8F4-4EDB-ABE6-24698A4B6EFD}">
      <dsp:nvSpPr>
        <dsp:cNvPr id="0" name=""/>
        <dsp:cNvSpPr/>
      </dsp:nvSpPr>
      <dsp:spPr>
        <a:xfrm>
          <a:off x="5019415" y="1590848"/>
          <a:ext cx="3521671" cy="17819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«Учет, инвентаризация, распоряжение жилищным фондом» </a:t>
          </a:r>
          <a:r>
            <a:rPr lang="ru-RU" sz="2200" kern="1200" dirty="0" smtClean="0">
              <a:solidFill>
                <a:srgbClr val="66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6404" y="1677837"/>
        <a:ext cx="3347693" cy="1607998"/>
      </dsp:txXfrm>
    </dsp:sp>
    <dsp:sp modelId="{904185AD-10B6-4F3C-A96D-3443BE1351A0}">
      <dsp:nvSpPr>
        <dsp:cNvPr id="0" name=""/>
        <dsp:cNvSpPr/>
      </dsp:nvSpPr>
      <dsp:spPr>
        <a:xfrm>
          <a:off x="3442009" y="1873071"/>
          <a:ext cx="3041707" cy="3041707"/>
        </a:xfrm>
        <a:custGeom>
          <a:avLst/>
          <a:gdLst/>
          <a:ahLst/>
          <a:cxnLst/>
          <a:rect l="0" t="0" r="0" b="0"/>
          <a:pathLst>
            <a:path>
              <a:moveTo>
                <a:pt x="3041679" y="1530170"/>
              </a:moveTo>
              <a:arcTo wR="1520853" hR="1520853" stAng="21621059" swAng="1066249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E2057-43E7-4DB0-9FC2-D8BEDC46C41A}">
      <dsp:nvSpPr>
        <dsp:cNvPr id="0" name=""/>
        <dsp:cNvSpPr/>
      </dsp:nvSpPr>
      <dsp:spPr>
        <a:xfrm>
          <a:off x="994789" y="1587049"/>
          <a:ext cx="3688470" cy="18279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«Предоставление жилых помещений детям-сиротам и лицам из их числа» </a:t>
          </a:r>
          <a:r>
            <a:rPr lang="ru-RU" sz="2200" kern="1200" dirty="0" smtClean="0">
              <a:solidFill>
                <a:srgbClr val="66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4023" y="1676283"/>
        <a:ext cx="3510002" cy="1649507"/>
      </dsp:txXfrm>
    </dsp:sp>
    <dsp:sp modelId="{7FB0BBD1-8D93-47A0-BFB3-C88CE5927352}">
      <dsp:nvSpPr>
        <dsp:cNvPr id="0" name=""/>
        <dsp:cNvSpPr/>
      </dsp:nvSpPr>
      <dsp:spPr>
        <a:xfrm>
          <a:off x="3335780" y="1063296"/>
          <a:ext cx="2965616" cy="2965616"/>
        </a:xfrm>
        <a:custGeom>
          <a:avLst/>
          <a:gdLst/>
          <a:ahLst/>
          <a:cxnLst/>
          <a:rect l="0" t="0" r="0" b="0"/>
          <a:pathLst>
            <a:path>
              <a:moveTo>
                <a:pt x="352772" y="522736"/>
              </a:moveTo>
              <a:arcTo wR="1482808" hR="1482808" stAng="13221062" swAng="3031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A156F-3B66-4411-B038-4A84C0583661}">
      <dsp:nvSpPr>
        <dsp:cNvPr id="0" name=""/>
        <dsp:cNvSpPr/>
      </dsp:nvSpPr>
      <dsp:spPr>
        <a:xfrm>
          <a:off x="380322" y="0"/>
          <a:ext cx="3068657" cy="31402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err="1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Подпрограма</a:t>
          </a:r>
          <a:r>
            <a:rPr lang="ru-RU" sz="2000" b="1" kern="1200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«Ликвидация аварийного жилищного фонда» </a:t>
          </a:r>
          <a:endParaRPr lang="ru-RU" sz="2000" b="1" kern="1200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8828" y="370302"/>
        <a:ext cx="1769315" cy="2399639"/>
      </dsp:txXfrm>
    </dsp:sp>
    <dsp:sp modelId="{D2EB623F-EBC3-4038-B529-DB05612DBBE2}">
      <dsp:nvSpPr>
        <dsp:cNvPr id="0" name=""/>
        <dsp:cNvSpPr/>
      </dsp:nvSpPr>
      <dsp:spPr>
        <a:xfrm>
          <a:off x="3551965" y="125994"/>
          <a:ext cx="2234400" cy="206612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shade val="80000"/>
                <a:alpha val="50000"/>
                <a:hueOff val="322512"/>
                <a:satOff val="-17538"/>
                <a:lumOff val="29138"/>
                <a:alphaOff val="0"/>
                <a:shade val="74000"/>
                <a:satMod val="130000"/>
                <a:lumMod val="90000"/>
              </a:schemeClr>
              <a:schemeClr val="accent3">
                <a:shade val="80000"/>
                <a:alpha val="50000"/>
                <a:hueOff val="322512"/>
                <a:satOff val="-17538"/>
                <a:lumOff val="29138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«Предоставление жилого помещения, равнозначного по общей площади ранее занимаемому»</a:t>
          </a:r>
          <a:endParaRPr lang="ru-RU" sz="1200" b="1" kern="1200" cap="none" spc="0" dirty="0">
            <a:ln w="0"/>
            <a:effectLst>
              <a:reflection blurRad="6350" stA="53000" endA="300" endPos="355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6052" y="369634"/>
        <a:ext cx="1288302" cy="15788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DA2D9-C59C-4B47-86E5-7B567467986B}">
      <dsp:nvSpPr>
        <dsp:cNvPr id="0" name=""/>
        <dsp:cNvSpPr/>
      </dsp:nvSpPr>
      <dsp:spPr>
        <a:xfrm>
          <a:off x="0" y="0"/>
          <a:ext cx="5810663" cy="1182160"/>
        </a:xfrm>
        <a:prstGeom prst="roundRect">
          <a:avLst>
            <a:gd name="adj" fmla="val 10000"/>
          </a:avLst>
        </a:prstGeom>
        <a:solidFill>
          <a:schemeClr val="tx2">
            <a:lumMod val="25000"/>
            <a:lumOff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2022 году были расселены Ленина, 28, 30, </a:t>
          </a:r>
          <a:r>
            <a:rPr lang="ru-RU" sz="1800" b="1" kern="1200" dirty="0" err="1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Отке</a:t>
          </a:r>
          <a:r>
            <a:rPr lang="ru-RU" sz="18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10, доля проживающего в аварийном жилищном фонде снизилась на 20%</a:t>
          </a:r>
          <a:endParaRPr lang="ru-RU" sz="18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24" y="34624"/>
        <a:ext cx="5741415" cy="11129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915A-1C61-448A-BA22-6417A2D02A85}">
      <dsp:nvSpPr>
        <dsp:cNvPr id="0" name=""/>
        <dsp:cNvSpPr/>
      </dsp:nvSpPr>
      <dsp:spPr>
        <a:xfrm>
          <a:off x="5544031" y="4569956"/>
          <a:ext cx="166769" cy="538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389"/>
              </a:lnTo>
              <a:lnTo>
                <a:pt x="166769" y="53838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83D53-70BE-4180-B2D1-A0A1CB1DD0FA}">
      <dsp:nvSpPr>
        <dsp:cNvPr id="0" name=""/>
        <dsp:cNvSpPr/>
      </dsp:nvSpPr>
      <dsp:spPr>
        <a:xfrm>
          <a:off x="3297587" y="2967840"/>
          <a:ext cx="392337" cy="1602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1711" y="0"/>
              </a:lnTo>
              <a:lnTo>
                <a:pt x="221711" y="1602116"/>
              </a:lnTo>
              <a:lnTo>
                <a:pt x="392337" y="160211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B3B17-45E9-484E-9C2B-1228742FEA04}">
      <dsp:nvSpPr>
        <dsp:cNvPr id="0" name=""/>
        <dsp:cNvSpPr/>
      </dsp:nvSpPr>
      <dsp:spPr>
        <a:xfrm>
          <a:off x="7894812" y="3985505"/>
          <a:ext cx="341251" cy="490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625" y="0"/>
              </a:lnTo>
              <a:lnTo>
                <a:pt x="170625" y="490281"/>
              </a:lnTo>
              <a:lnTo>
                <a:pt x="341251" y="490281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58B74-82E3-406D-B3C3-9199185F6961}">
      <dsp:nvSpPr>
        <dsp:cNvPr id="0" name=""/>
        <dsp:cNvSpPr/>
      </dsp:nvSpPr>
      <dsp:spPr>
        <a:xfrm>
          <a:off x="7894812" y="3434544"/>
          <a:ext cx="341251" cy="550961"/>
        </a:xfrm>
        <a:custGeom>
          <a:avLst/>
          <a:gdLst/>
          <a:ahLst/>
          <a:cxnLst/>
          <a:rect l="0" t="0" r="0" b="0"/>
          <a:pathLst>
            <a:path>
              <a:moveTo>
                <a:pt x="0" y="550961"/>
              </a:moveTo>
              <a:lnTo>
                <a:pt x="170625" y="550961"/>
              </a:lnTo>
              <a:lnTo>
                <a:pt x="170625" y="0"/>
              </a:lnTo>
              <a:lnTo>
                <a:pt x="341251" y="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097EC1-615E-474B-BE58-3531F16E960E}">
      <dsp:nvSpPr>
        <dsp:cNvPr id="0" name=""/>
        <dsp:cNvSpPr/>
      </dsp:nvSpPr>
      <dsp:spPr>
        <a:xfrm>
          <a:off x="5544031" y="2904887"/>
          <a:ext cx="319531" cy="1080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905" y="0"/>
              </a:lnTo>
              <a:lnTo>
                <a:pt x="148905" y="1080618"/>
              </a:lnTo>
              <a:lnTo>
                <a:pt x="319531" y="108061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1830D-4CA5-4263-837A-EDEAA2BF601F}">
      <dsp:nvSpPr>
        <dsp:cNvPr id="0" name=""/>
        <dsp:cNvSpPr/>
      </dsp:nvSpPr>
      <dsp:spPr>
        <a:xfrm>
          <a:off x="7782045" y="2499140"/>
          <a:ext cx="341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1251" y="4572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31E4FE-C8F3-4EA4-A8BF-4B170D098D2F}">
      <dsp:nvSpPr>
        <dsp:cNvPr id="0" name=""/>
        <dsp:cNvSpPr/>
      </dsp:nvSpPr>
      <dsp:spPr>
        <a:xfrm>
          <a:off x="5544031" y="2544860"/>
          <a:ext cx="319531" cy="360026"/>
        </a:xfrm>
        <a:custGeom>
          <a:avLst/>
          <a:gdLst/>
          <a:ahLst/>
          <a:cxnLst/>
          <a:rect l="0" t="0" r="0" b="0"/>
          <a:pathLst>
            <a:path>
              <a:moveTo>
                <a:pt x="0" y="360026"/>
              </a:moveTo>
              <a:lnTo>
                <a:pt x="148905" y="360026"/>
              </a:lnTo>
              <a:lnTo>
                <a:pt x="148905" y="0"/>
              </a:lnTo>
              <a:lnTo>
                <a:pt x="319531" y="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B5A951-F7EA-46FC-8BBB-202D34CA96AD}">
      <dsp:nvSpPr>
        <dsp:cNvPr id="0" name=""/>
        <dsp:cNvSpPr/>
      </dsp:nvSpPr>
      <dsp:spPr>
        <a:xfrm>
          <a:off x="3297587" y="2859167"/>
          <a:ext cx="3629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08673"/>
              </a:moveTo>
              <a:lnTo>
                <a:pt x="192346" y="108673"/>
              </a:lnTo>
              <a:lnTo>
                <a:pt x="192346" y="45720"/>
              </a:lnTo>
              <a:lnTo>
                <a:pt x="362972" y="4572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72189-D598-4DCC-B455-D83C930C0E91}">
      <dsp:nvSpPr>
        <dsp:cNvPr id="0" name=""/>
        <dsp:cNvSpPr/>
      </dsp:nvSpPr>
      <dsp:spPr>
        <a:xfrm>
          <a:off x="5477179" y="982265"/>
          <a:ext cx="422555" cy="647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1929" y="0"/>
              </a:lnTo>
              <a:lnTo>
                <a:pt x="251929" y="647697"/>
              </a:lnTo>
              <a:lnTo>
                <a:pt x="422555" y="64769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C63FF-EDED-42E7-9EAE-EBA92B19C75F}">
      <dsp:nvSpPr>
        <dsp:cNvPr id="0" name=""/>
        <dsp:cNvSpPr/>
      </dsp:nvSpPr>
      <dsp:spPr>
        <a:xfrm>
          <a:off x="5477179" y="627519"/>
          <a:ext cx="341251" cy="354746"/>
        </a:xfrm>
        <a:custGeom>
          <a:avLst/>
          <a:gdLst/>
          <a:ahLst/>
          <a:cxnLst/>
          <a:rect l="0" t="0" r="0" b="0"/>
          <a:pathLst>
            <a:path>
              <a:moveTo>
                <a:pt x="0" y="354746"/>
              </a:moveTo>
              <a:lnTo>
                <a:pt x="170625" y="354746"/>
              </a:lnTo>
              <a:lnTo>
                <a:pt x="170625" y="0"/>
              </a:lnTo>
              <a:lnTo>
                <a:pt x="341251" y="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8ABD83-7062-4B22-9231-D83C924AFACB}">
      <dsp:nvSpPr>
        <dsp:cNvPr id="0" name=""/>
        <dsp:cNvSpPr/>
      </dsp:nvSpPr>
      <dsp:spPr>
        <a:xfrm>
          <a:off x="3297587" y="982265"/>
          <a:ext cx="341251" cy="1985574"/>
        </a:xfrm>
        <a:custGeom>
          <a:avLst/>
          <a:gdLst/>
          <a:ahLst/>
          <a:cxnLst/>
          <a:rect l="0" t="0" r="0" b="0"/>
          <a:pathLst>
            <a:path>
              <a:moveTo>
                <a:pt x="0" y="1985574"/>
              </a:moveTo>
              <a:lnTo>
                <a:pt x="170625" y="1985574"/>
              </a:lnTo>
              <a:lnTo>
                <a:pt x="170625" y="0"/>
              </a:lnTo>
              <a:lnTo>
                <a:pt x="341251" y="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C96B7-088C-444E-93F2-C3D945A798ED}">
      <dsp:nvSpPr>
        <dsp:cNvPr id="0" name=""/>
        <dsp:cNvSpPr/>
      </dsp:nvSpPr>
      <dsp:spPr>
        <a:xfrm>
          <a:off x="224291" y="2193310"/>
          <a:ext cx="3073296" cy="154905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Муниципальная программа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территории городского округа Анадырь на 2019-2024 годы»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291" y="2193310"/>
        <a:ext cx="3073296" cy="1549059"/>
      </dsp:txXfrm>
    </dsp:sp>
    <dsp:sp modelId="{7E15BB9D-41EC-4017-A54E-E473EB69E451}">
      <dsp:nvSpPr>
        <dsp:cNvPr id="0" name=""/>
        <dsp:cNvSpPr/>
      </dsp:nvSpPr>
      <dsp:spPr>
        <a:xfrm>
          <a:off x="3638839" y="219067"/>
          <a:ext cx="1838340" cy="152639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жилищно–коммунального хозяйства городского округа Анадырь»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8839" y="219067"/>
        <a:ext cx="1838340" cy="1526395"/>
      </dsp:txXfrm>
    </dsp:sp>
    <dsp:sp modelId="{2A20AD72-9E99-4AFA-ABA1-9A0957071C0F}">
      <dsp:nvSpPr>
        <dsp:cNvPr id="0" name=""/>
        <dsp:cNvSpPr/>
      </dsp:nvSpPr>
      <dsp:spPr>
        <a:xfrm>
          <a:off x="5818431" y="78334"/>
          <a:ext cx="3371891" cy="109836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«Предоставление выплат и компенсаций за услуги, предусмотренные гарантированным перечнем услуг по погребению»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8431" y="78334"/>
        <a:ext cx="3371891" cy="1098369"/>
      </dsp:txXfrm>
    </dsp:sp>
    <dsp:sp modelId="{ED69BE27-40E0-4C07-BF88-C5AE9175DE2D}">
      <dsp:nvSpPr>
        <dsp:cNvPr id="0" name=""/>
        <dsp:cNvSpPr/>
      </dsp:nvSpPr>
      <dsp:spPr>
        <a:xfrm>
          <a:off x="5899734" y="1308683"/>
          <a:ext cx="2120111" cy="64255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Основное мероприятие «Ремонт жилого фонда»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99734" y="1308683"/>
        <a:ext cx="2120111" cy="642559"/>
      </dsp:txXfrm>
    </dsp:sp>
    <dsp:sp modelId="{7AED699B-8CED-4FB5-B0C2-143D95326511}">
      <dsp:nvSpPr>
        <dsp:cNvPr id="0" name=""/>
        <dsp:cNvSpPr/>
      </dsp:nvSpPr>
      <dsp:spPr>
        <a:xfrm>
          <a:off x="3660560" y="2256496"/>
          <a:ext cx="1883470" cy="129678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«Содержание, развитие и ремонт инфраструктуры городского округа Анадырь»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0560" y="2256496"/>
        <a:ext cx="1883470" cy="1296781"/>
      </dsp:txXfrm>
    </dsp:sp>
    <dsp:sp modelId="{C6DDF008-4042-470A-B90D-B248D436A717}">
      <dsp:nvSpPr>
        <dsp:cNvPr id="0" name=""/>
        <dsp:cNvSpPr/>
      </dsp:nvSpPr>
      <dsp:spPr>
        <a:xfrm>
          <a:off x="5863562" y="2172653"/>
          <a:ext cx="1918483" cy="74441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«Содержание и развитие объектов инфраструктуры»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3562" y="2172653"/>
        <a:ext cx="1918483" cy="744413"/>
      </dsp:txXfrm>
    </dsp:sp>
    <dsp:sp modelId="{7011FA1F-8238-4010-86BE-BB951E22C7FC}">
      <dsp:nvSpPr>
        <dsp:cNvPr id="0" name=""/>
        <dsp:cNvSpPr/>
      </dsp:nvSpPr>
      <dsp:spPr>
        <a:xfrm>
          <a:off x="8123297" y="2252099"/>
          <a:ext cx="1941091" cy="58552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«Уличное освещение»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23297" y="2252099"/>
        <a:ext cx="1941091" cy="585522"/>
      </dsp:txXfrm>
    </dsp:sp>
    <dsp:sp modelId="{60A123B4-C3E8-4706-B912-C19EA7B0EE13}">
      <dsp:nvSpPr>
        <dsp:cNvPr id="0" name=""/>
        <dsp:cNvSpPr/>
      </dsp:nvSpPr>
      <dsp:spPr>
        <a:xfrm>
          <a:off x="5863562" y="3478276"/>
          <a:ext cx="2031249" cy="101445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bg2">
              <a:lumMod val="9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«Обслуживание и ремонт объектов дорожного хозяйства городского округа Анадырь»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3562" y="3478276"/>
        <a:ext cx="2031249" cy="1014459"/>
      </dsp:txXfrm>
    </dsp:sp>
    <dsp:sp modelId="{9FED55F5-8E7C-4A3E-9BA5-00D9449C3616}">
      <dsp:nvSpPr>
        <dsp:cNvPr id="0" name=""/>
        <dsp:cNvSpPr/>
      </dsp:nvSpPr>
      <dsp:spPr>
        <a:xfrm>
          <a:off x="8236064" y="3050904"/>
          <a:ext cx="2423723" cy="76728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«Санитарная очистка территории городского округа Анадырь»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36064" y="3050904"/>
        <a:ext cx="2423723" cy="767280"/>
      </dsp:txXfrm>
    </dsp:sp>
    <dsp:sp modelId="{5927CF64-53E2-4F4E-AD05-2A4134AD45A0}">
      <dsp:nvSpPr>
        <dsp:cNvPr id="0" name=""/>
        <dsp:cNvSpPr/>
      </dsp:nvSpPr>
      <dsp:spPr>
        <a:xfrm>
          <a:off x="8236064" y="4031467"/>
          <a:ext cx="2438414" cy="88863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национального проекта «Безопасные и качественные автомобильные дороги»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36064" y="4031467"/>
        <a:ext cx="2438414" cy="888639"/>
      </dsp:txXfrm>
    </dsp:sp>
    <dsp:sp modelId="{251E58C0-3356-4B8F-BC94-C1C0F7A9C87D}">
      <dsp:nvSpPr>
        <dsp:cNvPr id="0" name=""/>
        <dsp:cNvSpPr/>
      </dsp:nvSpPr>
      <dsp:spPr>
        <a:xfrm>
          <a:off x="3689924" y="3838285"/>
          <a:ext cx="1854106" cy="1463343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«Энергосбережение и повышение энергетической эффективности в городском округе Анадырь»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9924" y="3838285"/>
        <a:ext cx="1854106" cy="1463343"/>
      </dsp:txXfrm>
    </dsp:sp>
    <dsp:sp modelId="{77445F5A-A7A7-4ED8-9D28-EA29D862A21E}">
      <dsp:nvSpPr>
        <dsp:cNvPr id="0" name=""/>
        <dsp:cNvSpPr/>
      </dsp:nvSpPr>
      <dsp:spPr>
        <a:xfrm>
          <a:off x="5710800" y="4829422"/>
          <a:ext cx="1956498" cy="55784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«Мероприятия по энергосбережению»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0800" y="4829422"/>
        <a:ext cx="1956498" cy="5578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B1263-DF11-4E66-BA7C-E5DE35A824B1}">
      <dsp:nvSpPr>
        <dsp:cNvPr id="0" name=""/>
        <dsp:cNvSpPr/>
      </dsp:nvSpPr>
      <dsp:spPr>
        <a:xfrm>
          <a:off x="3599745" y="2449231"/>
          <a:ext cx="3250250" cy="2575901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Основное мероприятие «Ремонт жилого фонда» </a:t>
          </a:r>
          <a:endParaRPr lang="ru-RU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5733" y="2826463"/>
        <a:ext cx="2298274" cy="1821437"/>
      </dsp:txXfrm>
    </dsp:sp>
    <dsp:sp modelId="{219E08F7-055B-4D1A-8F39-2B4ED8527E8B}">
      <dsp:nvSpPr>
        <dsp:cNvPr id="0" name=""/>
        <dsp:cNvSpPr/>
      </dsp:nvSpPr>
      <dsp:spPr>
        <a:xfrm rot="11221956">
          <a:off x="2323197" y="3064928"/>
          <a:ext cx="1982409" cy="681208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2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245267-F286-4BDC-B338-166831AA0E8E}">
      <dsp:nvSpPr>
        <dsp:cNvPr id="0" name=""/>
        <dsp:cNvSpPr/>
      </dsp:nvSpPr>
      <dsp:spPr>
        <a:xfrm>
          <a:off x="256619" y="2572637"/>
          <a:ext cx="2560914" cy="14192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Выполнение работ по ремонту муниципального жилого фонда на 4 млн. рублей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87" y="2614205"/>
        <a:ext cx="2477778" cy="1336085"/>
      </dsp:txXfrm>
    </dsp:sp>
    <dsp:sp modelId="{FE03765F-F081-4FFB-AC64-DA8525D666F5}">
      <dsp:nvSpPr>
        <dsp:cNvPr id="0" name=""/>
        <dsp:cNvSpPr/>
      </dsp:nvSpPr>
      <dsp:spPr>
        <a:xfrm rot="13352971">
          <a:off x="1708082" y="1404837"/>
          <a:ext cx="2693904" cy="681208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2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1B2B9A-7530-4D5D-A7B0-5E21715485E4}">
      <dsp:nvSpPr>
        <dsp:cNvPr id="0" name=""/>
        <dsp:cNvSpPr/>
      </dsp:nvSpPr>
      <dsp:spPr>
        <a:xfrm>
          <a:off x="845605" y="-15216"/>
          <a:ext cx="2434277" cy="16996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управляющим организациям на ремонт подъездов многоквартирных домов 24 млн. рублей</a:t>
          </a:r>
        </a:p>
      </dsp:txBody>
      <dsp:txXfrm>
        <a:off x="895385" y="34564"/>
        <a:ext cx="2334717" cy="1600065"/>
      </dsp:txXfrm>
    </dsp:sp>
    <dsp:sp modelId="{00D0C88B-75BF-428A-ACDB-6D42CFCCA904}">
      <dsp:nvSpPr>
        <dsp:cNvPr id="0" name=""/>
        <dsp:cNvSpPr/>
      </dsp:nvSpPr>
      <dsp:spPr>
        <a:xfrm rot="16039500">
          <a:off x="4054970" y="1342274"/>
          <a:ext cx="1458623" cy="681208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2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8B392A-0284-478E-9654-182B1E5DBA4F}">
      <dsp:nvSpPr>
        <dsp:cNvPr id="0" name=""/>
        <dsp:cNvSpPr/>
      </dsp:nvSpPr>
      <dsp:spPr>
        <a:xfrm>
          <a:off x="3957351" y="0"/>
          <a:ext cx="2270696" cy="18165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Субсидии управляющим организациям на ремонт фасадов многоквартирных домов 78,2 млн. рублей</a:t>
          </a:r>
          <a:endParaRPr lang="ru-RU" sz="1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0556" y="53205"/>
        <a:ext cx="2164286" cy="17101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7E0BF-428A-41E6-B579-EF17084EF932}">
      <dsp:nvSpPr>
        <dsp:cNvPr id="0" name=""/>
        <dsp:cNvSpPr/>
      </dsp:nvSpPr>
      <dsp:spPr>
        <a:xfrm>
          <a:off x="573992" y="2292273"/>
          <a:ext cx="3210619" cy="1852271"/>
        </a:xfrm>
        <a:prstGeom prst="ellipse">
          <a:avLst/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47 подъездов отремонтировано на сумму субсидии 24 млн.рублей 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4176" y="2563532"/>
        <a:ext cx="2270251" cy="1309753"/>
      </dsp:txXfrm>
    </dsp:sp>
    <dsp:sp modelId="{4CE2678A-83DE-4128-BD26-F13524742052}">
      <dsp:nvSpPr>
        <dsp:cNvPr id="0" name=""/>
        <dsp:cNvSpPr/>
      </dsp:nvSpPr>
      <dsp:spPr>
        <a:xfrm rot="14372527">
          <a:off x="603027" y="1606459"/>
          <a:ext cx="1552600" cy="503157"/>
        </a:xfrm>
        <a:prstGeom prst="leftArrow">
          <a:avLst>
            <a:gd name="adj1" fmla="val 60000"/>
            <a:gd name="adj2" fmla="val 5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2E41B-9831-4CE6-BAC0-62538B236CA7}">
      <dsp:nvSpPr>
        <dsp:cNvPr id="0" name=""/>
        <dsp:cNvSpPr/>
      </dsp:nvSpPr>
      <dsp:spPr>
        <a:xfrm>
          <a:off x="286140" y="701270"/>
          <a:ext cx="1677190" cy="1447657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«ЖилДом» </a:t>
          </a:r>
          <a:r>
            <a:rPr lang="en-US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</a:t>
          </a: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подъездов 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540" y="743670"/>
        <a:ext cx="1592390" cy="1362857"/>
      </dsp:txXfrm>
    </dsp:sp>
    <dsp:sp modelId="{0740078B-E475-40AA-A1E1-BAB64CFFC300}">
      <dsp:nvSpPr>
        <dsp:cNvPr id="0" name=""/>
        <dsp:cNvSpPr/>
      </dsp:nvSpPr>
      <dsp:spPr>
        <a:xfrm rot="17922824">
          <a:off x="2143374" y="1605423"/>
          <a:ext cx="1563399" cy="503157"/>
        </a:xfrm>
        <a:prstGeom prst="leftArrow">
          <a:avLst>
            <a:gd name="adj1" fmla="val 60000"/>
            <a:gd name="adj2" fmla="val 5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947A2-7DC1-4212-A38D-4CF715AE7C1D}">
      <dsp:nvSpPr>
        <dsp:cNvPr id="0" name=""/>
        <dsp:cNvSpPr/>
      </dsp:nvSpPr>
      <dsp:spPr>
        <a:xfrm>
          <a:off x="2321181" y="658682"/>
          <a:ext cx="1677190" cy="1539741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«ЧукотЖилСервис</a:t>
          </a: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            </a:t>
          </a: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подъездов 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6278" y="703779"/>
        <a:ext cx="1586996" cy="1449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0.20877</cdr:x>
      <cdr:y>0.49468</cdr:y>
    </cdr:from>
    <cdr:to>
      <cdr:x>0.32874</cdr:x>
      <cdr:y>0.63061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2221108" y="2295366"/>
          <a:ext cx="1276302" cy="630714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3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0.32246</cdr:x>
      <cdr:y>0.2149</cdr:y>
    </cdr:from>
    <cdr:to>
      <cdr:x>0.44763</cdr:x>
      <cdr:y>0.27739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H="1" flipV="1">
          <a:off x="3430609" y="949227"/>
          <a:ext cx="1331663" cy="276027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0.60961</cdr:x>
      <cdr:y>0.19527</cdr:y>
    </cdr:from>
    <cdr:to>
      <cdr:x>0.74947</cdr:x>
      <cdr:y>0.22035</cdr:y>
    </cdr:to>
    <cdr:cxnSp macro="">
      <cdr:nvCxnSpPr>
        <cdr:cNvPr id="13" name="Прямая соединительная линия 12"/>
        <cdr:cNvCxnSpPr/>
      </cdr:nvCxnSpPr>
      <cdr:spPr>
        <a:xfrm xmlns:a="http://schemas.openxmlformats.org/drawingml/2006/main" flipH="1" flipV="1">
          <a:off x="6485537" y="906087"/>
          <a:ext cx="1487978" cy="116379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0.42478</cdr:x>
      <cdr:y>0</cdr:y>
    </cdr:from>
    <cdr:to>
      <cdr:x>0.8158</cdr:x>
      <cdr:y>0.38889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690" t="23530" r="25848" b="15344"/>
        <a:stretch xmlns:a="http://schemas.openxmlformats.org/drawingml/2006/main"/>
      </cdr:blipFill>
      <cdr:spPr>
        <a:xfrm xmlns:a="http://schemas.openxmlformats.org/drawingml/2006/main">
          <a:off x="4519215" y="0"/>
          <a:ext cx="4159997" cy="1655769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0.44603</cdr:x>
      <cdr:y>0.46814</cdr:y>
    </cdr:from>
    <cdr:to>
      <cdr:x>0.81256</cdr:x>
      <cdr:y>0.84398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/>
        <a:srcRect xmlns:a="http://schemas.openxmlformats.org/drawingml/2006/main" l="11472" t="20622" r="25961" b="15224"/>
        <a:stretch xmlns:a="http://schemas.openxmlformats.org/drawingml/2006/main"/>
      </cdr:blipFill>
      <cdr:spPr>
        <a:xfrm xmlns:a="http://schemas.openxmlformats.org/drawingml/2006/main">
          <a:off x="4745255" y="1993202"/>
          <a:ext cx="3899451" cy="1600207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0.04516</cdr:x>
      <cdr:y>0</cdr:y>
    </cdr:from>
    <cdr:to>
      <cdr:x>0.33211</cdr:x>
      <cdr:y>0.76707</cdr:y>
    </cdr:to>
    <cdr:sp macro="" textlink="">
      <cdr:nvSpPr>
        <cdr:cNvPr id="7" name="Вертикальный свиток 6"/>
        <cdr:cNvSpPr/>
      </cdr:nvSpPr>
      <cdr:spPr>
        <a:xfrm xmlns:a="http://schemas.openxmlformats.org/drawingml/2006/main">
          <a:off x="480450" y="0"/>
          <a:ext cx="3052849" cy="3265928"/>
        </a:xfrm>
        <a:prstGeom xmlns:a="http://schemas.openxmlformats.org/drawingml/2006/main" prst="verticalScroll">
          <a:avLst>
            <a:gd name="adj" fmla="val 15085"/>
          </a:avLst>
        </a:prstGeom>
        <a:blipFill xmlns:a="http://schemas.openxmlformats.org/drawingml/2006/main">
          <a:blip xmlns:r="http://schemas.openxmlformats.org/officeDocument/2006/relationships" r:embed="rId3"/>
          <a:tile tx="0" ty="0" sx="100000" sy="100000" flip="none" algn="tl"/>
        </a:blipFill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 Основное мероприятие - Рекультивация санкционированной свалки</a:t>
          </a:r>
          <a:endParaRPr lang="ru-RU" sz="2000" b="1" dirty="0" smtClean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BA7BB-6B0C-4391-B56A-ABCB7BF0D834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003E-CDDB-4CD0-B855-73618EA8A1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2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090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117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81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911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0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7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746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8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516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684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62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12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967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189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909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745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609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0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1FFD1-87E2-46F6-8C81-14D17B3645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26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048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52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34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73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05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4003E-CDDB-4CD0-B855-73618EA8A1FC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90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7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63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7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76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93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03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01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029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92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95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8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70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02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20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90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4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67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0CC252-6EB4-4E7A-B643-B00CF0AE5706}" type="datetimeFigureOut">
              <a:rPr lang="ru-RU" smtClean="0"/>
              <a:pPr/>
              <a:t>15.05.2023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94772C-7401-41D2-99D1-8D6FC55C8E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18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diagramDrawing" Target="../diagrams/drawin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48.jpeg"/><Relationship Id="rId4" Type="http://schemas.openxmlformats.org/officeDocument/2006/relationships/diagramLayout" Target="../diagrams/layout18.xml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9089626" y="5850385"/>
            <a:ext cx="2933699" cy="41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509623" y="510933"/>
            <a:ext cx="9423540" cy="5545385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buFont typeface="Wingdings 2"/>
              <a:buNone/>
              <a:defRPr/>
            </a:pPr>
            <a:r>
              <a:rPr lang="ru-RU" sz="4600" b="1" dirty="0" smtClean="0">
                <a:solidFill>
                  <a:srgbClr val="2A0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algn="ctr">
              <a:spcBef>
                <a:spcPts val="0"/>
              </a:spcBef>
              <a:buFont typeface="Wingdings 2"/>
              <a:buNone/>
              <a:defRPr/>
            </a:pPr>
            <a:r>
              <a:rPr lang="ru-RU" sz="4600" b="1" dirty="0" smtClean="0">
                <a:solidFill>
                  <a:srgbClr val="2A0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промышленности и сельскохозяйственной политики </a:t>
            </a:r>
          </a:p>
          <a:p>
            <a:pPr algn="ctr">
              <a:spcBef>
                <a:spcPts val="0"/>
              </a:spcBef>
              <a:buFont typeface="Wingdings 2"/>
              <a:buNone/>
              <a:defRPr/>
            </a:pPr>
            <a:r>
              <a:rPr lang="ru-RU" sz="4600" b="1" dirty="0" smtClean="0">
                <a:solidFill>
                  <a:srgbClr val="2A0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реализации муниципальных программ  за 2022 год</a:t>
            </a:r>
          </a:p>
          <a:p>
            <a:endParaRPr lang="ru-RU" sz="4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519546" y="468559"/>
            <a:ext cx="11468100" cy="1017004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многоквартирных домах 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</a:t>
            </a:r>
            <a:endParaRPr lang="ru-RU" sz="2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381" t="9428" r="24405" b="15142"/>
          <a:stretch/>
        </p:blipFill>
        <p:spPr>
          <a:xfrm>
            <a:off x="6710795" y="1119460"/>
            <a:ext cx="3431280" cy="2558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1548" t="8476" r="24405" b="14572"/>
          <a:stretch/>
        </p:blipFill>
        <p:spPr>
          <a:xfrm>
            <a:off x="7012102" y="3752948"/>
            <a:ext cx="3265040" cy="2451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" y="1238595"/>
            <a:ext cx="2459152" cy="4966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46" y="1238595"/>
            <a:ext cx="2704546" cy="48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0768050"/>
              </p:ext>
            </p:extLst>
          </p:nvPr>
        </p:nvGraphicFramePr>
        <p:xfrm>
          <a:off x="689956" y="1495829"/>
          <a:ext cx="2826328" cy="468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с одним вырезанным углом 5"/>
          <p:cNvSpPr/>
          <p:nvPr/>
        </p:nvSpPr>
        <p:spPr>
          <a:xfrm>
            <a:off x="586047" y="478825"/>
            <a:ext cx="11468100" cy="1017004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многоквартирных домах 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</a:t>
            </a:r>
            <a:endParaRPr lang="ru-RU" sz="2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93" y="1394243"/>
            <a:ext cx="3591445" cy="4788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46" y="1394243"/>
            <a:ext cx="3590751" cy="47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2495368" y="709366"/>
            <a:ext cx="7082649" cy="764095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фасадов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  <a:endParaRPr lang="ru-RU" sz="2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18575068"/>
              </p:ext>
            </p:extLst>
          </p:nvPr>
        </p:nvGraphicFramePr>
        <p:xfrm>
          <a:off x="1048334" y="1468028"/>
          <a:ext cx="5644566" cy="3827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15" y="2639291"/>
            <a:ext cx="6370389" cy="33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\\srfs01\Openfiles\Управление промышленности\Зуева Светлана Викторовна\от пресс-службы\IMG_20221011_144531_Горьког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32" y="778337"/>
            <a:ext cx="4147601" cy="245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68" y="665018"/>
            <a:ext cx="2498806" cy="55529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69" y="3502941"/>
            <a:ext cx="5802284" cy="26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29301160"/>
              </p:ext>
            </p:extLst>
          </p:nvPr>
        </p:nvGraphicFramePr>
        <p:xfrm>
          <a:off x="6774701" y="3544829"/>
          <a:ext cx="4646988" cy="2455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720071"/>
            <a:ext cx="3602181" cy="2701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7" y="1140902"/>
            <a:ext cx="6082145" cy="45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719162533"/>
              </p:ext>
            </p:extLst>
          </p:nvPr>
        </p:nvGraphicFramePr>
        <p:xfrm>
          <a:off x="-1046013" y="1153486"/>
          <a:ext cx="8832502" cy="381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с одним вырезанным углом 15"/>
          <p:cNvSpPr/>
          <p:nvPr/>
        </p:nvSpPr>
        <p:spPr>
          <a:xfrm>
            <a:off x="2885164" y="961868"/>
            <a:ext cx="2158087" cy="747787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6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33059419"/>
              </p:ext>
            </p:extLst>
          </p:nvPr>
        </p:nvGraphicFramePr>
        <p:xfrm>
          <a:off x="5178822" y="808168"/>
          <a:ext cx="5991601" cy="5339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286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360971" y="100223"/>
            <a:ext cx="11351444" cy="5519343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974532" y="673828"/>
            <a:ext cx="10235953" cy="585150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МБУ «Служба содержания и благоустройства»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714" t="15333" r="15238" b="10762"/>
          <a:stretch/>
        </p:blipFill>
        <p:spPr>
          <a:xfrm>
            <a:off x="8152477" y="1264324"/>
            <a:ext cx="2873589" cy="192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67" t="15125" r="62971" b="6499"/>
          <a:stretch/>
        </p:blipFill>
        <p:spPr>
          <a:xfrm>
            <a:off x="1510861" y="1147380"/>
            <a:ext cx="2439473" cy="3277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6" name="Схема 15"/>
          <p:cNvGraphicFramePr/>
          <p:nvPr>
            <p:extLst/>
          </p:nvPr>
        </p:nvGraphicFramePr>
        <p:xfrm>
          <a:off x="4643747" y="1247418"/>
          <a:ext cx="2897524" cy="462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Прямоугольник с одним вырезанным углом 16"/>
          <p:cNvSpPr/>
          <p:nvPr/>
        </p:nvSpPr>
        <p:spPr>
          <a:xfrm>
            <a:off x="6458852" y="5426004"/>
            <a:ext cx="4941008" cy="763616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ГО Анадырь «Служба содержания и благоустройства»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 rot="21185846">
            <a:off x="1188754" y="4493312"/>
            <a:ext cx="2270286" cy="716318"/>
          </a:xfrm>
          <a:custGeom>
            <a:avLst/>
            <a:gdLst>
              <a:gd name="connsiteX0" fmla="*/ 0 w 2093063"/>
              <a:gd name="connsiteY0" fmla="*/ 0 h 810421"/>
              <a:gd name="connsiteX1" fmla="*/ 1760807 w 2093063"/>
              <a:gd name="connsiteY1" fmla="*/ 0 h 810421"/>
              <a:gd name="connsiteX2" fmla="*/ 2093063 w 2093063"/>
              <a:gd name="connsiteY2" fmla="*/ 332256 h 810421"/>
              <a:gd name="connsiteX3" fmla="*/ 2093063 w 2093063"/>
              <a:gd name="connsiteY3" fmla="*/ 810421 h 810421"/>
              <a:gd name="connsiteX4" fmla="*/ 0 w 2093063"/>
              <a:gd name="connsiteY4" fmla="*/ 810421 h 810421"/>
              <a:gd name="connsiteX5" fmla="*/ 0 w 2093063"/>
              <a:gd name="connsiteY5" fmla="*/ 0 h 810421"/>
              <a:gd name="connsiteX0" fmla="*/ 0 w 2093063"/>
              <a:gd name="connsiteY0" fmla="*/ 38968 h 849389"/>
              <a:gd name="connsiteX1" fmla="*/ 1755930 w 2093063"/>
              <a:gd name="connsiteY1" fmla="*/ 0 h 849389"/>
              <a:gd name="connsiteX2" fmla="*/ 2093063 w 2093063"/>
              <a:gd name="connsiteY2" fmla="*/ 371224 h 849389"/>
              <a:gd name="connsiteX3" fmla="*/ 2093063 w 2093063"/>
              <a:gd name="connsiteY3" fmla="*/ 849389 h 849389"/>
              <a:gd name="connsiteX4" fmla="*/ 0 w 2093063"/>
              <a:gd name="connsiteY4" fmla="*/ 849389 h 849389"/>
              <a:gd name="connsiteX5" fmla="*/ 0 w 2093063"/>
              <a:gd name="connsiteY5" fmla="*/ 38968 h 84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063" h="849389">
                <a:moveTo>
                  <a:pt x="0" y="38968"/>
                </a:moveTo>
                <a:lnTo>
                  <a:pt x="1755930" y="0"/>
                </a:lnTo>
                <a:lnTo>
                  <a:pt x="2093063" y="371224"/>
                </a:lnTo>
                <a:lnTo>
                  <a:pt x="2093063" y="849389"/>
                </a:lnTo>
                <a:lnTo>
                  <a:pt x="0" y="849389"/>
                </a:lnTo>
                <a:lnTo>
                  <a:pt x="0" y="38968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/>
          <a:srcRect l="11309" t="15523" r="24049" b="14953"/>
          <a:stretch/>
        </p:blipFill>
        <p:spPr>
          <a:xfrm>
            <a:off x="8081699" y="3386020"/>
            <a:ext cx="3015143" cy="202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8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277680" y="14294"/>
            <a:ext cx="11351444" cy="5898826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1350329" y="704214"/>
            <a:ext cx="9206145" cy="591918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содержание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2024" t="36095" r="35238" b="31905"/>
          <a:stretch/>
        </p:blipFill>
        <p:spPr>
          <a:xfrm>
            <a:off x="1112579" y="3727695"/>
            <a:ext cx="3146691" cy="192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с одним вырезанным углом 16"/>
          <p:cNvSpPr/>
          <p:nvPr/>
        </p:nvSpPr>
        <p:spPr>
          <a:xfrm>
            <a:off x="1550103" y="3142282"/>
            <a:ext cx="2003501" cy="419055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урн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4958173" y="5533637"/>
            <a:ext cx="2633320" cy="649800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скамеек и вазонов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1179181" y="5573757"/>
            <a:ext cx="2633320" cy="419055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Озеленение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7686553" y="5692268"/>
            <a:ext cx="3847511" cy="444121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Обслуживание детских площадок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074" t="16728" r="14446" b="25511"/>
          <a:stretch/>
        </p:blipFill>
        <p:spPr>
          <a:xfrm flipH="1">
            <a:off x="1112579" y="1316380"/>
            <a:ext cx="3369092" cy="190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3452" t="14988" r="44762" b="48876"/>
          <a:stretch/>
        </p:blipFill>
        <p:spPr>
          <a:xfrm>
            <a:off x="4826027" y="1336252"/>
            <a:ext cx="2897613" cy="205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12902" t="10200" r="25238" b="15352"/>
          <a:stretch/>
        </p:blipFill>
        <p:spPr>
          <a:xfrm>
            <a:off x="8115114" y="2211297"/>
            <a:ext cx="2814192" cy="211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19977" t="8168" r="32585" b="23769"/>
          <a:stretch/>
        </p:blipFill>
        <p:spPr>
          <a:xfrm>
            <a:off x="5140874" y="3623622"/>
            <a:ext cx="2274423" cy="203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59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356" t="8313" r="25329" b="20431"/>
          <a:stretch/>
        </p:blipFill>
        <p:spPr>
          <a:xfrm>
            <a:off x="4161190" y="3542456"/>
            <a:ext cx="3499193" cy="254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7816" y="933054"/>
            <a:ext cx="1043515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212644" y="1904123"/>
            <a:ext cx="4489323" cy="3956350"/>
          </a:xfrm>
          <a:prstGeom prst="verticalScroll">
            <a:avLst>
              <a:gd name="adj" fmla="val 14758"/>
            </a:avLst>
          </a:prstGeom>
          <a:blipFill>
            <a:blip r:embed="rId4"/>
            <a:tile tx="0" ty="0" sx="100000" sy="100000" flip="none" algn="tl"/>
          </a:blip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Заключены муниципальные контракты на благоустройство дворовых территорий МКД квартала № 6 и квартала № 10  (отсыпка грунтом, выравнивание, бетонные работы)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8" y="1357786"/>
            <a:ext cx="3360063" cy="2240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717" y="3693505"/>
            <a:ext cx="3359214" cy="223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9089626" y="5850385"/>
            <a:ext cx="2933699" cy="41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1350330" y="597346"/>
            <a:ext cx="9462672" cy="988414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 населения по благоустройству территории городского округа Анадырь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8688" y="1561176"/>
            <a:ext cx="3123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Выполнение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работ по ремонту ограждения мусорных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площадок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73884" y="1561176"/>
            <a:ext cx="3715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Ремонтно-восстановительные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работы школьного стадиона МБОУ ООШ №1 города Анадыря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329" t="28050" r="25057" b="22172"/>
          <a:stretch/>
        </p:blipFill>
        <p:spPr>
          <a:xfrm>
            <a:off x="5681515" y="2909854"/>
            <a:ext cx="4343634" cy="272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13961" t="19196" r="29048" b="19270"/>
          <a:stretch/>
        </p:blipFill>
        <p:spPr>
          <a:xfrm>
            <a:off x="1266419" y="2761504"/>
            <a:ext cx="4120228" cy="278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2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948906" y="310491"/>
            <a:ext cx="10489719" cy="1406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0A364E65-70D9-415A-B72B-C432973E0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275383"/>
              </p:ext>
            </p:extLst>
          </p:nvPr>
        </p:nvGraphicFramePr>
        <p:xfrm>
          <a:off x="547030" y="1263535"/>
          <a:ext cx="10638834" cy="4640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с одним вырезанным углом 13"/>
          <p:cNvSpPr/>
          <p:nvPr/>
        </p:nvSpPr>
        <p:spPr>
          <a:xfrm>
            <a:off x="1466001" y="541271"/>
            <a:ext cx="9206145" cy="622120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муниципальных программ</a:t>
            </a:r>
            <a:endParaRPr lang="ru-RU" sz="3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>
              <a:solidFill>
                <a:srgbClr val="6633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125136" y="5814874"/>
            <a:ext cx="2933699" cy="41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6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267" t="8167" r="24512" b="40690"/>
          <a:stretch/>
        </p:blipFill>
        <p:spPr>
          <a:xfrm>
            <a:off x="2054120" y="1609423"/>
            <a:ext cx="8249117" cy="4170765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774267061"/>
              </p:ext>
            </p:extLst>
          </p:nvPr>
        </p:nvGraphicFramePr>
        <p:xfrm>
          <a:off x="-1147613" y="1244926"/>
          <a:ext cx="8832502" cy="381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Прямоугольник с одним вырезанным углом 15"/>
          <p:cNvSpPr/>
          <p:nvPr/>
        </p:nvSpPr>
        <p:spPr>
          <a:xfrm>
            <a:off x="2920973" y="1083788"/>
            <a:ext cx="2158087" cy="747787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6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130301" y="832746"/>
            <a:ext cx="4492298" cy="2851261"/>
            <a:chOff x="5781305" y="933063"/>
            <a:chExt cx="4492298" cy="2851261"/>
          </a:xfrm>
        </p:grpSpPr>
        <p:sp>
          <p:nvSpPr>
            <p:cNvPr id="5" name="Полилиния 4"/>
            <p:cNvSpPr/>
            <p:nvPr/>
          </p:nvSpPr>
          <p:spPr>
            <a:xfrm>
              <a:off x="5781305" y="933063"/>
              <a:ext cx="4492298" cy="535000"/>
            </a:xfrm>
            <a:custGeom>
              <a:avLst/>
              <a:gdLst>
                <a:gd name="connsiteX0" fmla="*/ 0 w 4492298"/>
                <a:gd name="connsiteY0" fmla="*/ 89168 h 535000"/>
                <a:gd name="connsiteX1" fmla="*/ 89168 w 4492298"/>
                <a:gd name="connsiteY1" fmla="*/ 0 h 535000"/>
                <a:gd name="connsiteX2" fmla="*/ 4403130 w 4492298"/>
                <a:gd name="connsiteY2" fmla="*/ 0 h 535000"/>
                <a:gd name="connsiteX3" fmla="*/ 4492298 w 4492298"/>
                <a:gd name="connsiteY3" fmla="*/ 89168 h 535000"/>
                <a:gd name="connsiteX4" fmla="*/ 4492298 w 4492298"/>
                <a:gd name="connsiteY4" fmla="*/ 445832 h 535000"/>
                <a:gd name="connsiteX5" fmla="*/ 4403130 w 4492298"/>
                <a:gd name="connsiteY5" fmla="*/ 535000 h 535000"/>
                <a:gd name="connsiteX6" fmla="*/ 89168 w 4492298"/>
                <a:gd name="connsiteY6" fmla="*/ 535000 h 535000"/>
                <a:gd name="connsiteX7" fmla="*/ 0 w 4492298"/>
                <a:gd name="connsiteY7" fmla="*/ 445832 h 535000"/>
                <a:gd name="connsiteX8" fmla="*/ 0 w 4492298"/>
                <a:gd name="connsiteY8" fmla="*/ 89168 h 5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2298" h="535000">
                  <a:moveTo>
                    <a:pt x="0" y="89168"/>
                  </a:moveTo>
                  <a:cubicBezTo>
                    <a:pt x="0" y="39922"/>
                    <a:pt x="39922" y="0"/>
                    <a:pt x="89168" y="0"/>
                  </a:cubicBezTo>
                  <a:lnTo>
                    <a:pt x="4403130" y="0"/>
                  </a:lnTo>
                  <a:cubicBezTo>
                    <a:pt x="4452376" y="0"/>
                    <a:pt x="4492298" y="39922"/>
                    <a:pt x="4492298" y="89168"/>
                  </a:cubicBezTo>
                  <a:lnTo>
                    <a:pt x="4492298" y="445832"/>
                  </a:lnTo>
                  <a:cubicBezTo>
                    <a:pt x="4492298" y="495078"/>
                    <a:pt x="4452376" y="535000"/>
                    <a:pt x="4403130" y="535000"/>
                  </a:cubicBezTo>
                  <a:lnTo>
                    <a:pt x="89168" y="535000"/>
                  </a:lnTo>
                  <a:cubicBezTo>
                    <a:pt x="39922" y="535000"/>
                    <a:pt x="0" y="495078"/>
                    <a:pt x="0" y="445832"/>
                  </a:cubicBezTo>
                  <a:lnTo>
                    <a:pt x="0" y="89168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697" tIns="94697" rIns="94697" bIns="94697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Обслуживание улично-дорожной сети 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5805494" y="1579519"/>
              <a:ext cx="4443920" cy="604777"/>
            </a:xfrm>
            <a:custGeom>
              <a:avLst/>
              <a:gdLst>
                <a:gd name="connsiteX0" fmla="*/ 0 w 4443920"/>
                <a:gd name="connsiteY0" fmla="*/ 100798 h 604777"/>
                <a:gd name="connsiteX1" fmla="*/ 100798 w 4443920"/>
                <a:gd name="connsiteY1" fmla="*/ 0 h 604777"/>
                <a:gd name="connsiteX2" fmla="*/ 4343122 w 4443920"/>
                <a:gd name="connsiteY2" fmla="*/ 0 h 604777"/>
                <a:gd name="connsiteX3" fmla="*/ 4443920 w 4443920"/>
                <a:gd name="connsiteY3" fmla="*/ 100798 h 604777"/>
                <a:gd name="connsiteX4" fmla="*/ 4443920 w 4443920"/>
                <a:gd name="connsiteY4" fmla="*/ 503979 h 604777"/>
                <a:gd name="connsiteX5" fmla="*/ 4343122 w 4443920"/>
                <a:gd name="connsiteY5" fmla="*/ 604777 h 604777"/>
                <a:gd name="connsiteX6" fmla="*/ 100798 w 4443920"/>
                <a:gd name="connsiteY6" fmla="*/ 604777 h 604777"/>
                <a:gd name="connsiteX7" fmla="*/ 0 w 4443920"/>
                <a:gd name="connsiteY7" fmla="*/ 503979 h 604777"/>
                <a:gd name="connsiteX8" fmla="*/ 0 w 4443920"/>
                <a:gd name="connsiteY8" fmla="*/ 100798 h 60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920" h="604777">
                  <a:moveTo>
                    <a:pt x="0" y="100798"/>
                  </a:moveTo>
                  <a:cubicBezTo>
                    <a:pt x="0" y="45129"/>
                    <a:pt x="45129" y="0"/>
                    <a:pt x="100798" y="0"/>
                  </a:cubicBezTo>
                  <a:lnTo>
                    <a:pt x="4343122" y="0"/>
                  </a:lnTo>
                  <a:cubicBezTo>
                    <a:pt x="4398791" y="0"/>
                    <a:pt x="4443920" y="45129"/>
                    <a:pt x="4443920" y="100798"/>
                  </a:cubicBezTo>
                  <a:lnTo>
                    <a:pt x="4443920" y="503979"/>
                  </a:lnTo>
                  <a:cubicBezTo>
                    <a:pt x="4443920" y="559648"/>
                    <a:pt x="4398791" y="604777"/>
                    <a:pt x="4343122" y="604777"/>
                  </a:cubicBezTo>
                  <a:lnTo>
                    <a:pt x="100798" y="604777"/>
                  </a:lnTo>
                  <a:cubicBezTo>
                    <a:pt x="45129" y="604777"/>
                    <a:pt x="0" y="559648"/>
                    <a:pt x="0" y="503979"/>
                  </a:cubicBezTo>
                  <a:lnTo>
                    <a:pt x="0" y="100798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03" tIns="98103" rIns="98103" bIns="98103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Ремонт автомобильных дорог 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5829683" y="3264560"/>
              <a:ext cx="4434700" cy="519764"/>
            </a:xfrm>
            <a:custGeom>
              <a:avLst/>
              <a:gdLst>
                <a:gd name="connsiteX0" fmla="*/ 0 w 4434700"/>
                <a:gd name="connsiteY0" fmla="*/ 86629 h 519764"/>
                <a:gd name="connsiteX1" fmla="*/ 86629 w 4434700"/>
                <a:gd name="connsiteY1" fmla="*/ 0 h 519764"/>
                <a:gd name="connsiteX2" fmla="*/ 4348071 w 4434700"/>
                <a:gd name="connsiteY2" fmla="*/ 0 h 519764"/>
                <a:gd name="connsiteX3" fmla="*/ 4434700 w 4434700"/>
                <a:gd name="connsiteY3" fmla="*/ 86629 h 519764"/>
                <a:gd name="connsiteX4" fmla="*/ 4434700 w 4434700"/>
                <a:gd name="connsiteY4" fmla="*/ 433135 h 519764"/>
                <a:gd name="connsiteX5" fmla="*/ 4348071 w 4434700"/>
                <a:gd name="connsiteY5" fmla="*/ 519764 h 519764"/>
                <a:gd name="connsiteX6" fmla="*/ 86629 w 4434700"/>
                <a:gd name="connsiteY6" fmla="*/ 519764 h 519764"/>
                <a:gd name="connsiteX7" fmla="*/ 0 w 4434700"/>
                <a:gd name="connsiteY7" fmla="*/ 433135 h 519764"/>
                <a:gd name="connsiteX8" fmla="*/ 0 w 4434700"/>
                <a:gd name="connsiteY8" fmla="*/ 86629 h 51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700" h="519764">
                  <a:moveTo>
                    <a:pt x="0" y="86629"/>
                  </a:moveTo>
                  <a:cubicBezTo>
                    <a:pt x="0" y="38785"/>
                    <a:pt x="38785" y="0"/>
                    <a:pt x="86629" y="0"/>
                  </a:cubicBezTo>
                  <a:lnTo>
                    <a:pt x="4348071" y="0"/>
                  </a:lnTo>
                  <a:cubicBezTo>
                    <a:pt x="4395915" y="0"/>
                    <a:pt x="4434700" y="38785"/>
                    <a:pt x="4434700" y="86629"/>
                  </a:cubicBezTo>
                  <a:lnTo>
                    <a:pt x="4434700" y="433135"/>
                  </a:lnTo>
                  <a:cubicBezTo>
                    <a:pt x="4434700" y="480979"/>
                    <a:pt x="4395915" y="519764"/>
                    <a:pt x="4348071" y="519764"/>
                  </a:cubicBezTo>
                  <a:lnTo>
                    <a:pt x="86629" y="519764"/>
                  </a:lnTo>
                  <a:cubicBezTo>
                    <a:pt x="38785" y="519764"/>
                    <a:pt x="0" y="480979"/>
                    <a:pt x="0" y="433135"/>
                  </a:cubicBezTo>
                  <a:lnTo>
                    <a:pt x="0" y="86629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953" tIns="93953" rIns="93953" bIns="93953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Обеспечение противопожарных проездов в зимний период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829683" y="2312027"/>
              <a:ext cx="4443920" cy="771187"/>
            </a:xfrm>
            <a:custGeom>
              <a:avLst/>
              <a:gdLst>
                <a:gd name="connsiteX0" fmla="*/ 0 w 4443920"/>
                <a:gd name="connsiteY0" fmla="*/ 100798 h 604777"/>
                <a:gd name="connsiteX1" fmla="*/ 100798 w 4443920"/>
                <a:gd name="connsiteY1" fmla="*/ 0 h 604777"/>
                <a:gd name="connsiteX2" fmla="*/ 4343122 w 4443920"/>
                <a:gd name="connsiteY2" fmla="*/ 0 h 604777"/>
                <a:gd name="connsiteX3" fmla="*/ 4443920 w 4443920"/>
                <a:gd name="connsiteY3" fmla="*/ 100798 h 604777"/>
                <a:gd name="connsiteX4" fmla="*/ 4443920 w 4443920"/>
                <a:gd name="connsiteY4" fmla="*/ 503979 h 604777"/>
                <a:gd name="connsiteX5" fmla="*/ 4343122 w 4443920"/>
                <a:gd name="connsiteY5" fmla="*/ 604777 h 604777"/>
                <a:gd name="connsiteX6" fmla="*/ 100798 w 4443920"/>
                <a:gd name="connsiteY6" fmla="*/ 604777 h 604777"/>
                <a:gd name="connsiteX7" fmla="*/ 0 w 4443920"/>
                <a:gd name="connsiteY7" fmla="*/ 503979 h 604777"/>
                <a:gd name="connsiteX8" fmla="*/ 0 w 4443920"/>
                <a:gd name="connsiteY8" fmla="*/ 100798 h 60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920" h="604777">
                  <a:moveTo>
                    <a:pt x="0" y="100798"/>
                  </a:moveTo>
                  <a:cubicBezTo>
                    <a:pt x="0" y="45129"/>
                    <a:pt x="45129" y="0"/>
                    <a:pt x="100798" y="0"/>
                  </a:cubicBezTo>
                  <a:lnTo>
                    <a:pt x="4343122" y="0"/>
                  </a:lnTo>
                  <a:cubicBezTo>
                    <a:pt x="4398791" y="0"/>
                    <a:pt x="4443920" y="45129"/>
                    <a:pt x="4443920" y="100798"/>
                  </a:cubicBezTo>
                  <a:lnTo>
                    <a:pt x="4443920" y="503979"/>
                  </a:lnTo>
                  <a:cubicBezTo>
                    <a:pt x="4443920" y="559648"/>
                    <a:pt x="4398791" y="604777"/>
                    <a:pt x="4343122" y="604777"/>
                  </a:cubicBezTo>
                  <a:lnTo>
                    <a:pt x="100798" y="604777"/>
                  </a:lnTo>
                  <a:cubicBezTo>
                    <a:pt x="45129" y="604777"/>
                    <a:pt x="0" y="559648"/>
                    <a:pt x="0" y="503979"/>
                  </a:cubicBezTo>
                  <a:lnTo>
                    <a:pt x="0" y="100798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03" tIns="98103" rIns="98103" bIns="98103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Разработка проектной и сметной документации для ремонта, строительства и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реконструкции 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5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591629" y="732858"/>
            <a:ext cx="10912316" cy="1639966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улично-дорожной сети </a:t>
            </a:r>
            <a:endParaRPr lang="ru-RU" sz="2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627" t="9619" r="28322" b="28268"/>
          <a:stretch/>
        </p:blipFill>
        <p:spPr>
          <a:xfrm>
            <a:off x="1370417" y="1981199"/>
            <a:ext cx="4666276" cy="312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6236" t="8748" r="38662" b="20721"/>
          <a:stretch/>
        </p:blipFill>
        <p:spPr>
          <a:xfrm>
            <a:off x="6815481" y="1393370"/>
            <a:ext cx="3421071" cy="4296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16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5602" t="26019" r="16439" b="25364"/>
          <a:stretch/>
        </p:blipFill>
        <p:spPr>
          <a:xfrm>
            <a:off x="5386526" y="3192870"/>
            <a:ext cx="5694166" cy="298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227167920"/>
              </p:ext>
            </p:extLst>
          </p:nvPr>
        </p:nvGraphicFramePr>
        <p:xfrm>
          <a:off x="-1104071" y="779593"/>
          <a:ext cx="8832502" cy="381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Прямоугольник с одним вырезанным углом 15"/>
          <p:cNvSpPr/>
          <p:nvPr/>
        </p:nvSpPr>
        <p:spPr>
          <a:xfrm>
            <a:off x="3228439" y="662873"/>
            <a:ext cx="2158087" cy="747787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6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706440" y="871459"/>
            <a:ext cx="4890621" cy="2166162"/>
            <a:chOff x="5706440" y="871459"/>
            <a:chExt cx="4890621" cy="2166162"/>
          </a:xfrm>
        </p:grpSpPr>
        <p:sp>
          <p:nvSpPr>
            <p:cNvPr id="6" name="Полилиния 5"/>
            <p:cNvSpPr/>
            <p:nvPr/>
          </p:nvSpPr>
          <p:spPr>
            <a:xfrm>
              <a:off x="5706440" y="871459"/>
              <a:ext cx="4890621" cy="535000"/>
            </a:xfrm>
            <a:custGeom>
              <a:avLst/>
              <a:gdLst>
                <a:gd name="connsiteX0" fmla="*/ 0 w 4890621"/>
                <a:gd name="connsiteY0" fmla="*/ 89168 h 535000"/>
                <a:gd name="connsiteX1" fmla="*/ 89168 w 4890621"/>
                <a:gd name="connsiteY1" fmla="*/ 0 h 535000"/>
                <a:gd name="connsiteX2" fmla="*/ 4801453 w 4890621"/>
                <a:gd name="connsiteY2" fmla="*/ 0 h 535000"/>
                <a:gd name="connsiteX3" fmla="*/ 4890621 w 4890621"/>
                <a:gd name="connsiteY3" fmla="*/ 89168 h 535000"/>
                <a:gd name="connsiteX4" fmla="*/ 4890621 w 4890621"/>
                <a:gd name="connsiteY4" fmla="*/ 445832 h 535000"/>
                <a:gd name="connsiteX5" fmla="*/ 4801453 w 4890621"/>
                <a:gd name="connsiteY5" fmla="*/ 535000 h 535000"/>
                <a:gd name="connsiteX6" fmla="*/ 89168 w 4890621"/>
                <a:gd name="connsiteY6" fmla="*/ 535000 h 535000"/>
                <a:gd name="connsiteX7" fmla="*/ 0 w 4890621"/>
                <a:gd name="connsiteY7" fmla="*/ 445832 h 535000"/>
                <a:gd name="connsiteX8" fmla="*/ 0 w 4890621"/>
                <a:gd name="connsiteY8" fmla="*/ 89168 h 5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0621" h="535000">
                  <a:moveTo>
                    <a:pt x="0" y="89168"/>
                  </a:moveTo>
                  <a:cubicBezTo>
                    <a:pt x="0" y="39922"/>
                    <a:pt x="39922" y="0"/>
                    <a:pt x="89168" y="0"/>
                  </a:cubicBezTo>
                  <a:lnTo>
                    <a:pt x="4801453" y="0"/>
                  </a:lnTo>
                  <a:cubicBezTo>
                    <a:pt x="4850699" y="0"/>
                    <a:pt x="4890621" y="39922"/>
                    <a:pt x="4890621" y="89168"/>
                  </a:cubicBezTo>
                  <a:lnTo>
                    <a:pt x="4890621" y="445832"/>
                  </a:lnTo>
                  <a:cubicBezTo>
                    <a:pt x="4890621" y="495078"/>
                    <a:pt x="4850699" y="535000"/>
                    <a:pt x="4801453" y="535000"/>
                  </a:cubicBezTo>
                  <a:lnTo>
                    <a:pt x="89168" y="535000"/>
                  </a:lnTo>
                  <a:cubicBezTo>
                    <a:pt x="39922" y="535000"/>
                    <a:pt x="0" y="495078"/>
                    <a:pt x="0" y="445832"/>
                  </a:cubicBezTo>
                  <a:lnTo>
                    <a:pt x="0" y="89168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697" tIns="94697" rIns="94697" bIns="94697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Расходы на электрическую энергию потребляемую уличным освещением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720729" y="1547379"/>
              <a:ext cx="4876332" cy="768230"/>
            </a:xfrm>
            <a:custGeom>
              <a:avLst/>
              <a:gdLst>
                <a:gd name="connsiteX0" fmla="*/ 0 w 4876332"/>
                <a:gd name="connsiteY0" fmla="*/ 128041 h 768230"/>
                <a:gd name="connsiteX1" fmla="*/ 128041 w 4876332"/>
                <a:gd name="connsiteY1" fmla="*/ 0 h 768230"/>
                <a:gd name="connsiteX2" fmla="*/ 4748291 w 4876332"/>
                <a:gd name="connsiteY2" fmla="*/ 0 h 768230"/>
                <a:gd name="connsiteX3" fmla="*/ 4876332 w 4876332"/>
                <a:gd name="connsiteY3" fmla="*/ 128041 h 768230"/>
                <a:gd name="connsiteX4" fmla="*/ 4876332 w 4876332"/>
                <a:gd name="connsiteY4" fmla="*/ 640189 h 768230"/>
                <a:gd name="connsiteX5" fmla="*/ 4748291 w 4876332"/>
                <a:gd name="connsiteY5" fmla="*/ 768230 h 768230"/>
                <a:gd name="connsiteX6" fmla="*/ 128041 w 4876332"/>
                <a:gd name="connsiteY6" fmla="*/ 768230 h 768230"/>
                <a:gd name="connsiteX7" fmla="*/ 0 w 4876332"/>
                <a:gd name="connsiteY7" fmla="*/ 640189 h 768230"/>
                <a:gd name="connsiteX8" fmla="*/ 0 w 4876332"/>
                <a:gd name="connsiteY8" fmla="*/ 128041 h 76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6332" h="768230">
                  <a:moveTo>
                    <a:pt x="0" y="128041"/>
                  </a:moveTo>
                  <a:cubicBezTo>
                    <a:pt x="0" y="57326"/>
                    <a:pt x="57326" y="0"/>
                    <a:pt x="128041" y="0"/>
                  </a:cubicBezTo>
                  <a:lnTo>
                    <a:pt x="4748291" y="0"/>
                  </a:lnTo>
                  <a:cubicBezTo>
                    <a:pt x="4819006" y="0"/>
                    <a:pt x="4876332" y="57326"/>
                    <a:pt x="4876332" y="128041"/>
                  </a:cubicBezTo>
                  <a:lnTo>
                    <a:pt x="4876332" y="640189"/>
                  </a:lnTo>
                  <a:cubicBezTo>
                    <a:pt x="4876332" y="710904"/>
                    <a:pt x="4819006" y="768230"/>
                    <a:pt x="4748291" y="768230"/>
                  </a:cubicBezTo>
                  <a:lnTo>
                    <a:pt x="128041" y="768230"/>
                  </a:lnTo>
                  <a:cubicBezTo>
                    <a:pt x="57326" y="768230"/>
                    <a:pt x="0" y="710904"/>
                    <a:pt x="0" y="640189"/>
                  </a:cubicBezTo>
                  <a:lnTo>
                    <a:pt x="0" y="128041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082" tIns="106082" rIns="106082" bIns="106082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Обслуживание и ремонт сетей уличного освещения 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747626" y="2412231"/>
              <a:ext cx="4849435" cy="625390"/>
            </a:xfrm>
            <a:custGeom>
              <a:avLst/>
              <a:gdLst>
                <a:gd name="connsiteX0" fmla="*/ 0 w 4849435"/>
                <a:gd name="connsiteY0" fmla="*/ 104234 h 625390"/>
                <a:gd name="connsiteX1" fmla="*/ 104234 w 4849435"/>
                <a:gd name="connsiteY1" fmla="*/ 0 h 625390"/>
                <a:gd name="connsiteX2" fmla="*/ 4745201 w 4849435"/>
                <a:gd name="connsiteY2" fmla="*/ 0 h 625390"/>
                <a:gd name="connsiteX3" fmla="*/ 4849435 w 4849435"/>
                <a:gd name="connsiteY3" fmla="*/ 104234 h 625390"/>
                <a:gd name="connsiteX4" fmla="*/ 4849435 w 4849435"/>
                <a:gd name="connsiteY4" fmla="*/ 521156 h 625390"/>
                <a:gd name="connsiteX5" fmla="*/ 4745201 w 4849435"/>
                <a:gd name="connsiteY5" fmla="*/ 625390 h 625390"/>
                <a:gd name="connsiteX6" fmla="*/ 104234 w 4849435"/>
                <a:gd name="connsiteY6" fmla="*/ 625390 h 625390"/>
                <a:gd name="connsiteX7" fmla="*/ 0 w 4849435"/>
                <a:gd name="connsiteY7" fmla="*/ 521156 h 625390"/>
                <a:gd name="connsiteX8" fmla="*/ 0 w 4849435"/>
                <a:gd name="connsiteY8" fmla="*/ 104234 h 62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9435" h="625390">
                  <a:moveTo>
                    <a:pt x="0" y="104234"/>
                  </a:moveTo>
                  <a:cubicBezTo>
                    <a:pt x="0" y="46667"/>
                    <a:pt x="46667" y="0"/>
                    <a:pt x="104234" y="0"/>
                  </a:cubicBezTo>
                  <a:lnTo>
                    <a:pt x="4745201" y="0"/>
                  </a:lnTo>
                  <a:cubicBezTo>
                    <a:pt x="4802768" y="0"/>
                    <a:pt x="4849435" y="46667"/>
                    <a:pt x="4849435" y="104234"/>
                  </a:cubicBezTo>
                  <a:lnTo>
                    <a:pt x="4849435" y="521156"/>
                  </a:lnTo>
                  <a:cubicBezTo>
                    <a:pt x="4849435" y="578723"/>
                    <a:pt x="4802768" y="625390"/>
                    <a:pt x="4745201" y="625390"/>
                  </a:cubicBezTo>
                  <a:lnTo>
                    <a:pt x="104234" y="625390"/>
                  </a:lnTo>
                  <a:cubicBezTo>
                    <a:pt x="46667" y="625390"/>
                    <a:pt x="0" y="578723"/>
                    <a:pt x="0" y="521156"/>
                  </a:cubicBezTo>
                  <a:lnTo>
                    <a:pt x="0" y="104234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09" tIns="99109" rIns="99109" bIns="99109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Замена светильников уличного освещения 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4898" t="13245" r="14717" b="11435"/>
          <a:stretch/>
        </p:blipFill>
        <p:spPr>
          <a:xfrm>
            <a:off x="1258672" y="3719383"/>
            <a:ext cx="3588535" cy="240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97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713374234"/>
              </p:ext>
            </p:extLst>
          </p:nvPr>
        </p:nvGraphicFramePr>
        <p:xfrm>
          <a:off x="-1387309" y="770068"/>
          <a:ext cx="8832502" cy="4899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с одним вырезанным углом 15"/>
          <p:cNvSpPr/>
          <p:nvPr/>
        </p:nvSpPr>
        <p:spPr>
          <a:xfrm>
            <a:off x="3118517" y="875228"/>
            <a:ext cx="2158087" cy="747787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6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87029" y="958314"/>
            <a:ext cx="6166778" cy="972086"/>
          </a:xfrm>
          <a:custGeom>
            <a:avLst/>
            <a:gdLst>
              <a:gd name="connsiteX0" fmla="*/ 0 w 6711793"/>
              <a:gd name="connsiteY0" fmla="*/ 94553 h 567307"/>
              <a:gd name="connsiteX1" fmla="*/ 94553 w 6711793"/>
              <a:gd name="connsiteY1" fmla="*/ 0 h 567307"/>
              <a:gd name="connsiteX2" fmla="*/ 6617240 w 6711793"/>
              <a:gd name="connsiteY2" fmla="*/ 0 h 567307"/>
              <a:gd name="connsiteX3" fmla="*/ 6711793 w 6711793"/>
              <a:gd name="connsiteY3" fmla="*/ 94553 h 567307"/>
              <a:gd name="connsiteX4" fmla="*/ 6711793 w 6711793"/>
              <a:gd name="connsiteY4" fmla="*/ 472754 h 567307"/>
              <a:gd name="connsiteX5" fmla="*/ 6617240 w 6711793"/>
              <a:gd name="connsiteY5" fmla="*/ 567307 h 567307"/>
              <a:gd name="connsiteX6" fmla="*/ 94553 w 6711793"/>
              <a:gd name="connsiteY6" fmla="*/ 567307 h 567307"/>
              <a:gd name="connsiteX7" fmla="*/ 0 w 6711793"/>
              <a:gd name="connsiteY7" fmla="*/ 472754 h 567307"/>
              <a:gd name="connsiteX8" fmla="*/ 0 w 6711793"/>
              <a:gd name="connsiteY8" fmla="*/ 94553 h 56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1793" h="567307">
                <a:moveTo>
                  <a:pt x="0" y="94553"/>
                </a:moveTo>
                <a:cubicBezTo>
                  <a:pt x="0" y="42333"/>
                  <a:pt x="42333" y="0"/>
                  <a:pt x="94553" y="0"/>
                </a:cubicBezTo>
                <a:lnTo>
                  <a:pt x="6617240" y="0"/>
                </a:lnTo>
                <a:cubicBezTo>
                  <a:pt x="6669460" y="0"/>
                  <a:pt x="6711793" y="42333"/>
                  <a:pt x="6711793" y="94553"/>
                </a:cubicBezTo>
                <a:lnTo>
                  <a:pt x="6711793" y="472754"/>
                </a:lnTo>
                <a:cubicBezTo>
                  <a:pt x="6711793" y="524974"/>
                  <a:pt x="6669460" y="567307"/>
                  <a:pt x="6617240" y="567307"/>
                </a:cubicBezTo>
                <a:lnTo>
                  <a:pt x="94553" y="567307"/>
                </a:lnTo>
                <a:cubicBezTo>
                  <a:pt x="42333" y="567307"/>
                  <a:pt x="0" y="524974"/>
                  <a:pt x="0" y="472754"/>
                </a:cubicBezTo>
                <a:lnTo>
                  <a:pt x="0" y="94553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274" tIns="96274" rIns="96274" bIns="9627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 проект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«Дорожная сеть»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национального проекта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качественные автомобильные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дороги» </a:t>
            </a:r>
            <a:endPara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00" y="3965170"/>
            <a:ext cx="3916218" cy="2202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2" y="1869204"/>
            <a:ext cx="3771477" cy="2121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47" y="4101406"/>
            <a:ext cx="288536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948906" y="310491"/>
            <a:ext cx="10489719" cy="1406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0A364E65-70D9-415A-B72B-C432973E0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285496"/>
              </p:ext>
            </p:extLst>
          </p:nvPr>
        </p:nvGraphicFramePr>
        <p:xfrm>
          <a:off x="689566" y="1969061"/>
          <a:ext cx="10638834" cy="425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с одним вырезанным углом 13"/>
          <p:cNvSpPr/>
          <p:nvPr/>
        </p:nvSpPr>
        <p:spPr>
          <a:xfrm>
            <a:off x="701040" y="651045"/>
            <a:ext cx="10627360" cy="980607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Муниципальная 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«Охрана окружающей среды в городском округе Анадырь на 2015-2023 годы» </a:t>
            </a:r>
            <a:endParaRPr lang="ru-RU" sz="24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125136" y="5814874"/>
            <a:ext cx="2933699" cy="41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50313" y="764466"/>
            <a:ext cx="10325359" cy="4763498"/>
            <a:chOff x="750313" y="764466"/>
            <a:chExt cx="10325359" cy="4763498"/>
          </a:xfrm>
        </p:grpSpPr>
        <p:sp>
          <p:nvSpPr>
            <p:cNvPr id="8" name="Полилиния 7"/>
            <p:cNvSpPr/>
            <p:nvPr/>
          </p:nvSpPr>
          <p:spPr>
            <a:xfrm>
              <a:off x="1099745" y="764466"/>
              <a:ext cx="9975927" cy="1038588"/>
            </a:xfrm>
            <a:custGeom>
              <a:avLst/>
              <a:gdLst>
                <a:gd name="connsiteX0" fmla="*/ 0 w 9975927"/>
                <a:gd name="connsiteY0" fmla="*/ 103859 h 1038588"/>
                <a:gd name="connsiteX1" fmla="*/ 103859 w 9975927"/>
                <a:gd name="connsiteY1" fmla="*/ 0 h 1038588"/>
                <a:gd name="connsiteX2" fmla="*/ 9872068 w 9975927"/>
                <a:gd name="connsiteY2" fmla="*/ 0 h 1038588"/>
                <a:gd name="connsiteX3" fmla="*/ 9975927 w 9975927"/>
                <a:gd name="connsiteY3" fmla="*/ 103859 h 1038588"/>
                <a:gd name="connsiteX4" fmla="*/ 9975927 w 9975927"/>
                <a:gd name="connsiteY4" fmla="*/ 934729 h 1038588"/>
                <a:gd name="connsiteX5" fmla="*/ 9872068 w 9975927"/>
                <a:gd name="connsiteY5" fmla="*/ 1038588 h 1038588"/>
                <a:gd name="connsiteX6" fmla="*/ 103859 w 9975927"/>
                <a:gd name="connsiteY6" fmla="*/ 1038588 h 1038588"/>
                <a:gd name="connsiteX7" fmla="*/ 0 w 9975927"/>
                <a:gd name="connsiteY7" fmla="*/ 934729 h 1038588"/>
                <a:gd name="connsiteX8" fmla="*/ 0 w 9975927"/>
                <a:gd name="connsiteY8" fmla="*/ 103859 h 103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75927" h="1038588">
                  <a:moveTo>
                    <a:pt x="0" y="103859"/>
                  </a:moveTo>
                  <a:cubicBezTo>
                    <a:pt x="0" y="46499"/>
                    <a:pt x="46499" y="0"/>
                    <a:pt x="103859" y="0"/>
                  </a:cubicBezTo>
                  <a:lnTo>
                    <a:pt x="9872068" y="0"/>
                  </a:lnTo>
                  <a:cubicBezTo>
                    <a:pt x="9929428" y="0"/>
                    <a:pt x="9975927" y="46499"/>
                    <a:pt x="9975927" y="103859"/>
                  </a:cubicBezTo>
                  <a:lnTo>
                    <a:pt x="9975927" y="934729"/>
                  </a:lnTo>
                  <a:cubicBezTo>
                    <a:pt x="9975927" y="992089"/>
                    <a:pt x="9929428" y="1038588"/>
                    <a:pt x="9872068" y="1038588"/>
                  </a:cubicBezTo>
                  <a:lnTo>
                    <a:pt x="103859" y="1038588"/>
                  </a:lnTo>
                  <a:cubicBezTo>
                    <a:pt x="46499" y="1038588"/>
                    <a:pt x="0" y="992089"/>
                    <a:pt x="0" y="934729"/>
                  </a:cubicBezTo>
                  <a:lnTo>
                    <a:pt x="0" y="10385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859" tIns="121859" rIns="121859" bIns="12185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Муниципальная программа «Формирование современной городской среды на территории городского округа Анадырь на 2018-2024 годы»</a:t>
              </a:r>
              <a:endParaRPr lang="ru-RU" sz="2400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105421" y="1803055"/>
              <a:ext cx="2982288" cy="4287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82288" y="0"/>
                  </a:moveTo>
                  <a:lnTo>
                    <a:pt x="2982288" y="214389"/>
                  </a:lnTo>
                  <a:lnTo>
                    <a:pt x="0" y="214389"/>
                  </a:lnTo>
                  <a:lnTo>
                    <a:pt x="0" y="428779"/>
                  </a:lnTo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6087709" y="1803055"/>
              <a:ext cx="2465528" cy="31517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7588"/>
                  </a:lnTo>
                  <a:lnTo>
                    <a:pt x="2465528" y="157588"/>
                  </a:lnTo>
                  <a:lnTo>
                    <a:pt x="2465528" y="315176"/>
                  </a:lnTo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750313" y="2006230"/>
              <a:ext cx="2882349" cy="3521734"/>
            </a:xfrm>
            <a:custGeom>
              <a:avLst/>
              <a:gdLst>
                <a:gd name="connsiteX0" fmla="*/ 0 w 5719524"/>
                <a:gd name="connsiteY0" fmla="*/ 150678 h 1506782"/>
                <a:gd name="connsiteX1" fmla="*/ 150678 w 5719524"/>
                <a:gd name="connsiteY1" fmla="*/ 0 h 1506782"/>
                <a:gd name="connsiteX2" fmla="*/ 5568846 w 5719524"/>
                <a:gd name="connsiteY2" fmla="*/ 0 h 1506782"/>
                <a:gd name="connsiteX3" fmla="*/ 5719524 w 5719524"/>
                <a:gd name="connsiteY3" fmla="*/ 150678 h 1506782"/>
                <a:gd name="connsiteX4" fmla="*/ 5719524 w 5719524"/>
                <a:gd name="connsiteY4" fmla="*/ 1356104 h 1506782"/>
                <a:gd name="connsiteX5" fmla="*/ 5568846 w 5719524"/>
                <a:gd name="connsiteY5" fmla="*/ 1506782 h 1506782"/>
                <a:gd name="connsiteX6" fmla="*/ 150678 w 5719524"/>
                <a:gd name="connsiteY6" fmla="*/ 1506782 h 1506782"/>
                <a:gd name="connsiteX7" fmla="*/ 0 w 5719524"/>
                <a:gd name="connsiteY7" fmla="*/ 1356104 h 1506782"/>
                <a:gd name="connsiteX8" fmla="*/ 0 w 5719524"/>
                <a:gd name="connsiteY8" fmla="*/ 150678 h 150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9524" h="1506782">
                  <a:moveTo>
                    <a:pt x="0" y="150678"/>
                  </a:moveTo>
                  <a:cubicBezTo>
                    <a:pt x="0" y="67461"/>
                    <a:pt x="67461" y="0"/>
                    <a:pt x="150678" y="0"/>
                  </a:cubicBezTo>
                  <a:lnTo>
                    <a:pt x="5568846" y="0"/>
                  </a:lnTo>
                  <a:cubicBezTo>
                    <a:pt x="5652063" y="0"/>
                    <a:pt x="5719524" y="67461"/>
                    <a:pt x="5719524" y="150678"/>
                  </a:cubicBezTo>
                  <a:lnTo>
                    <a:pt x="5719524" y="1356104"/>
                  </a:lnTo>
                  <a:cubicBezTo>
                    <a:pt x="5719524" y="1439321"/>
                    <a:pt x="5652063" y="1506782"/>
                    <a:pt x="5568846" y="1506782"/>
                  </a:cubicBezTo>
                  <a:lnTo>
                    <a:pt x="150678" y="1506782"/>
                  </a:lnTo>
                  <a:cubicBezTo>
                    <a:pt x="67461" y="1506782"/>
                    <a:pt x="0" y="1439321"/>
                    <a:pt x="0" y="1356104"/>
                  </a:cubicBezTo>
                  <a:lnTo>
                    <a:pt x="0" y="15067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712" tIns="112712" rIns="112712" bIns="11271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Основное мероприятие: Федеральный проект «Формирование комфортной городской среды»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Федеральный проект «Формирование комфортной городской среды</a:t>
              </a:r>
              <a:r>
                <a:rPr lang="ru-RU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1800" kern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85" y="2017444"/>
            <a:ext cx="2813165" cy="20062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2" y="4023674"/>
            <a:ext cx="3347751" cy="22318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58" y="1960643"/>
            <a:ext cx="3566631" cy="20062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73" y="3966873"/>
            <a:ext cx="3801785" cy="21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772" y="793429"/>
            <a:ext cx="9975513" cy="13255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«Жилье в городском округе Анадырь»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944394526"/>
              </p:ext>
            </p:extLst>
          </p:nvPr>
        </p:nvGraphicFramePr>
        <p:xfrm>
          <a:off x="1433114" y="1961050"/>
          <a:ext cx="9308592" cy="432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4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Шеврон 9"/>
          <p:cNvSpPr/>
          <p:nvPr/>
        </p:nvSpPr>
        <p:spPr>
          <a:xfrm>
            <a:off x="782129" y="760940"/>
            <a:ext cx="5254564" cy="5255734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579248033"/>
              </p:ext>
            </p:extLst>
          </p:nvPr>
        </p:nvGraphicFramePr>
        <p:xfrm>
          <a:off x="-149361" y="1452381"/>
          <a:ext cx="7846300" cy="356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0893" t="9048" r="43572" b="18190"/>
          <a:stretch/>
        </p:blipFill>
        <p:spPr>
          <a:xfrm>
            <a:off x="6848870" y="1874902"/>
            <a:ext cx="4301483" cy="429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247812"/>
              </p:ext>
            </p:extLst>
          </p:nvPr>
        </p:nvGraphicFramePr>
        <p:xfrm>
          <a:off x="6685472" y="982968"/>
          <a:ext cx="4554747" cy="819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800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Шеврон 9"/>
          <p:cNvSpPr/>
          <p:nvPr/>
        </p:nvSpPr>
        <p:spPr>
          <a:xfrm>
            <a:off x="782129" y="760940"/>
            <a:ext cx="5254564" cy="5255734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685164410"/>
              </p:ext>
            </p:extLst>
          </p:nvPr>
        </p:nvGraphicFramePr>
        <p:xfrm>
          <a:off x="-251209" y="1012813"/>
          <a:ext cx="8601390" cy="3727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с одним вырезанным углом 15"/>
          <p:cNvSpPr/>
          <p:nvPr/>
        </p:nvSpPr>
        <p:spPr>
          <a:xfrm>
            <a:off x="5696724" y="1709065"/>
            <a:ext cx="2158087" cy="950794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600" b="1" dirty="0" smtClean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90 %</a:t>
            </a:r>
            <a:endParaRPr lang="ru-RU" sz="26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1183953" y="4368756"/>
            <a:ext cx="2865533" cy="743989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200" dirty="0" smtClean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однокомнатных квартир</a:t>
            </a:r>
            <a:endParaRPr lang="ru-RU" sz="2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4709932" y="4266104"/>
            <a:ext cx="3523701" cy="1108811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200" dirty="0" smtClean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оплата взносов на капитальный ремонт </a:t>
            </a:r>
            <a:endParaRPr lang="ru-RU" sz="2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7977289" y="3587461"/>
            <a:ext cx="3523701" cy="2007183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инвентаризация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учет и оценка муниципального жилищного </a:t>
            </a:r>
            <a:r>
              <a:rPr lang="ru-RU" sz="2200" dirty="0" smtClean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</a:t>
            </a:r>
            <a:endParaRPr lang="ru-RU" sz="2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12903" t="8894" r="41111" b="16657"/>
          <a:stretch/>
        </p:blipFill>
        <p:spPr>
          <a:xfrm>
            <a:off x="8500487" y="933054"/>
            <a:ext cx="2450801" cy="24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Шеврон 9"/>
          <p:cNvSpPr/>
          <p:nvPr/>
        </p:nvSpPr>
        <p:spPr>
          <a:xfrm>
            <a:off x="782129" y="760940"/>
            <a:ext cx="5254564" cy="5255734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352111349"/>
              </p:ext>
            </p:extLst>
          </p:nvPr>
        </p:nvGraphicFramePr>
        <p:xfrm>
          <a:off x="440843" y="1644605"/>
          <a:ext cx="7846300" cy="356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986432"/>
              </p:ext>
            </p:extLst>
          </p:nvPr>
        </p:nvGraphicFramePr>
        <p:xfrm>
          <a:off x="5617370" y="740830"/>
          <a:ext cx="5819384" cy="118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17" y="3836705"/>
            <a:ext cx="3300924" cy="2200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34" y="2587800"/>
            <a:ext cx="3333404" cy="33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24" y="820665"/>
            <a:ext cx="7525237" cy="5289699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02570248"/>
              </p:ext>
            </p:extLst>
          </p:nvPr>
        </p:nvGraphicFramePr>
        <p:xfrm>
          <a:off x="692458" y="655119"/>
          <a:ext cx="10898770" cy="5721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691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42998994"/>
              </p:ext>
            </p:extLst>
          </p:nvPr>
        </p:nvGraphicFramePr>
        <p:xfrm>
          <a:off x="-844463" y="970800"/>
          <a:ext cx="8832502" cy="3395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76262254"/>
              </p:ext>
            </p:extLst>
          </p:nvPr>
        </p:nvGraphicFramePr>
        <p:xfrm>
          <a:off x="3038475" y="628650"/>
          <a:ext cx="8162926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Прямоугольник с одним вырезанным углом 10"/>
          <p:cNvSpPr/>
          <p:nvPr/>
        </p:nvSpPr>
        <p:spPr>
          <a:xfrm>
            <a:off x="866913" y="3139061"/>
            <a:ext cx="2272550" cy="800496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муниципальной пустующей квартиры Ленина, 36 – 47, Строителей 4-10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64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внутридомовых сетей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91629" y="933054"/>
            <a:ext cx="10890129" cy="23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  <a:defRPr/>
            </a:pP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1350330" y="719174"/>
            <a:ext cx="9206145" cy="733615"/>
          </a:xfrm>
          <a:prstGeom prst="snip1Rect">
            <a:avLst>
              <a:gd name="adj" fmla="val 16811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 многоквартирных домах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064081447"/>
              </p:ext>
            </p:extLst>
          </p:nvPr>
        </p:nvGraphicFramePr>
        <p:xfrm>
          <a:off x="443144" y="1085981"/>
          <a:ext cx="5593549" cy="419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22880" t="33129" r="7824" b="15642"/>
          <a:stretch/>
        </p:blipFill>
        <p:spPr>
          <a:xfrm>
            <a:off x="4553717" y="1828649"/>
            <a:ext cx="6749093" cy="31183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7537391" y="3325212"/>
            <a:ext cx="3572142" cy="1493717"/>
          </a:xfrm>
          <a:prstGeom prst="roundRect">
            <a:avLst/>
          </a:prstGeom>
          <a:solidFill>
            <a:srgbClr val="51C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53585" y="3845607"/>
            <a:ext cx="871671" cy="4529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749962" y="3748904"/>
            <a:ext cx="116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2022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02168" y="3332860"/>
            <a:ext cx="2230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за счет субсидий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за счет средств УК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23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spDef>
      <a:spPr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a:spPr>
      <a:bodyPr/>
      <a:lstStyle/>
      <a:style>
        <a:lnRef idx="0">
          <a:schemeClr val="lt1">
            <a:hueOff val="0"/>
            <a:satOff val="0"/>
            <a:lumOff val="0"/>
            <a:alphaOff val="0"/>
          </a:schemeClr>
        </a:lnRef>
        <a:fillRef idx="3">
          <a:schemeClr val="accent1">
            <a:hueOff val="0"/>
            <a:satOff val="0"/>
            <a:lumOff val="0"/>
            <a:alphaOff val="0"/>
          </a:schemeClr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21454</TotalTime>
  <Words>906</Words>
  <Application>Microsoft Office PowerPoint</Application>
  <PresentationFormat>Широкоэкранный</PresentationFormat>
  <Paragraphs>140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Garamond</vt:lpstr>
      <vt:lpstr>Times New Roman</vt:lpstr>
      <vt:lpstr>Wingdings 2</vt:lpstr>
      <vt:lpstr>Натуральные материалы</vt:lpstr>
      <vt:lpstr>Презентация PowerPoint</vt:lpstr>
      <vt:lpstr>Презентация PowerPoint</vt:lpstr>
      <vt:lpstr>Муниципальная программа «Жилье в городском округе Анадырь» за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 И. Мостяев</dc:creator>
  <cp:lastModifiedBy>Мария Г. Хван</cp:lastModifiedBy>
  <cp:revision>391</cp:revision>
  <cp:lastPrinted>2022-11-13T04:27:12Z</cp:lastPrinted>
  <dcterms:created xsi:type="dcterms:W3CDTF">2020-04-28T02:56:31Z</dcterms:created>
  <dcterms:modified xsi:type="dcterms:W3CDTF">2023-05-15T22:00:50Z</dcterms:modified>
</cp:coreProperties>
</file>